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7" r:id="rId6"/>
    <p:sldId id="271" r:id="rId7"/>
    <p:sldId id="272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5BB9FF"/>
    <a:srgbClr val="85CBFF"/>
    <a:srgbClr val="2DA5FF"/>
    <a:srgbClr val="FFFFFF"/>
    <a:srgbClr val="0091FE"/>
    <a:srgbClr val="4F79C5"/>
    <a:srgbClr val="007AD6"/>
    <a:srgbClr val="19C3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3" d="100"/>
          <a:sy n="43" d="100"/>
        </p:scale>
        <p:origin x="87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2F2A-6117-4E34-9631-EEE68E854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D5520-F6F9-42F1-A06B-2B04D95D8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10080-0108-4646-A049-BE93BDCED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A6FF8-F3F2-4E16-9170-5437A726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EF5A3-A30D-4078-8219-6F286DD9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62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BB03-7131-4036-863C-CD90929B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B98EA-58C5-4D79-91B3-A5129D1A0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A2207-E032-4BD8-B5F4-E2071E53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5AF7A-077C-418E-A233-601EFDF1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60F8-9640-4ACF-8B20-2CA93962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01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5E7E9-4A8A-4DD3-89DD-7D75F422C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1C8E8-1727-46F5-B16B-2499055BE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F8BD2-A0F0-4BD0-9F62-D0E5E2695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C2184-2737-4C79-9B25-9703DDF2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83E9E-4C39-4163-9D8E-6ECA9CEE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04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CF35-3747-4922-A44D-DC197389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59D5F-E17F-4918-90AA-F0E88BAF7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1746-A3A7-4B6C-8075-95F45F1C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472D3-41CB-4259-9764-337B7C4D1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F352-C13C-408A-AF97-D95DA17B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2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71B5-5BC6-44B1-9E3F-31418F5B5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19C00-0E18-48FA-9A5C-859739933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2B4EF-5D9A-4E1A-BE6A-2914C90CE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A3433-D862-4858-BB66-6827908E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96039-3023-42C3-8336-80C96669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55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E661-02E1-4E1C-9BF4-17063B3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E9BD-F142-4470-97DE-A56EA69E9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98315-7A02-4314-8C31-59CFF38A0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DF190-4BA5-4950-A466-7F7624498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90844-F7BC-41AF-9E42-79A74977A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9D3A6-B92D-42D1-97C5-1E3CEFF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61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84DD-71DF-4533-8011-0969C6B0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D0829-575E-4190-B88C-3FD362D35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72530-4B00-4C3A-B449-9E2AE1921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E4CC24-B090-4419-B2C2-F3B2D9AAC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35FB9-8212-49E7-BDBA-1B4C73076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10314-B0F6-4B51-AB0C-89699670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BE8BD-7041-41FD-8D3F-E5D92A21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13217C-0944-4A46-9034-4FC8CAC5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24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A741-E813-4A09-99F2-E65F2497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51D54-915B-4C3F-8E5D-C09BD42A9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CE0B6-391C-48B5-9C58-FAD2105D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0BAD7-E11C-4F12-95E0-4D572ED3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38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9B08F-0D8F-4BA2-9850-3EF46A45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68827-6702-41CB-8EB5-19556E09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BBFBC-11AA-4E9F-B95C-29303673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92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250-0788-47A5-B0C6-5DC9C142F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5F284-EBBC-404C-8623-D78E5D3B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2C50F-757B-4AE3-A777-EC5A366BF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196CF-4AFE-478D-BD68-30EBE1DA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837EC-8881-44FD-A44C-F60DAB96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E2DCF-9E90-4F7F-92CB-A7840566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21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80EEB-C9E2-4C24-BEE8-F47B05C7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C35B7-A808-4BD5-BEAA-EED46BEB0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592DA-CFC5-431A-874F-AAF05DC92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AC79E-862B-4998-893A-A95808C0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30E5A-DE13-47B1-9362-E9F2090E0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EAE3C-A8B3-4860-A69F-6206A78E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29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9C310-7875-4B4D-BF74-60685A6F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54FCA-4739-4BB5-9772-293C0AABF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AE893-8CBC-43CB-B996-AB81794C13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CA5E7-5AAF-4225-A6EE-EBE213489D64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35B2A-7CA4-41A3-9146-CD92CE411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11B0E-5C4B-40B8-B6FA-7741C8DFC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FC4F-42A1-45BE-9BB1-50BCE20C9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99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a - 4006">
            <a:hlinkClick r:id="" action="ppaction://media"/>
            <a:extLst>
              <a:ext uri="{FF2B5EF4-FFF2-40B4-BE49-F238E27FC236}">
                <a16:creationId xmlns:a16="http://schemas.microsoft.com/office/drawing/2014/main" id="{C8E33856-A77E-4825-B829-E1B69F14C5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DB1138B-FBE1-4E04-8A71-84BBB306FE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906214" y="3514811"/>
                </a:moveTo>
                <a:lnTo>
                  <a:pt x="2189685" y="3514811"/>
                </a:lnTo>
                <a:cubicBezTo>
                  <a:pt x="2287462" y="3514811"/>
                  <a:pt x="2355865" y="3531038"/>
                  <a:pt x="2394894" y="3563494"/>
                </a:cubicBezTo>
                <a:cubicBezTo>
                  <a:pt x="2433922" y="3595949"/>
                  <a:pt x="2453436" y="3638881"/>
                  <a:pt x="2453436" y="3692288"/>
                </a:cubicBezTo>
                <a:cubicBezTo>
                  <a:pt x="2453436" y="3749804"/>
                  <a:pt x="2433717" y="3795611"/>
                  <a:pt x="2394277" y="3829710"/>
                </a:cubicBezTo>
                <a:cubicBezTo>
                  <a:pt x="2354838" y="3863809"/>
                  <a:pt x="2287051" y="3880858"/>
                  <a:pt x="2190918" y="3880858"/>
                </a:cubicBezTo>
                <a:lnTo>
                  <a:pt x="1906214" y="3880858"/>
                </a:lnTo>
                <a:close/>
                <a:moveTo>
                  <a:pt x="5918729" y="2930614"/>
                </a:moveTo>
                <a:lnTo>
                  <a:pt x="6118160" y="3580132"/>
                </a:lnTo>
                <a:lnTo>
                  <a:pt x="5721378" y="3580132"/>
                </a:lnTo>
                <a:close/>
                <a:moveTo>
                  <a:pt x="1906214" y="2828318"/>
                </a:moveTo>
                <a:lnTo>
                  <a:pt x="2152711" y="2828318"/>
                </a:lnTo>
                <a:cubicBezTo>
                  <a:pt x="2237341" y="2828318"/>
                  <a:pt x="2296706" y="2843108"/>
                  <a:pt x="2330804" y="2872687"/>
                </a:cubicBezTo>
                <a:cubicBezTo>
                  <a:pt x="2364903" y="2902267"/>
                  <a:pt x="2381952" y="2943349"/>
                  <a:pt x="2381952" y="2995935"/>
                </a:cubicBezTo>
                <a:cubicBezTo>
                  <a:pt x="2381952" y="3052630"/>
                  <a:pt x="2364903" y="3095972"/>
                  <a:pt x="2330804" y="3125962"/>
                </a:cubicBezTo>
                <a:cubicBezTo>
                  <a:pt x="2296706" y="3155953"/>
                  <a:pt x="2236109" y="3170948"/>
                  <a:pt x="2149013" y="3170948"/>
                </a:cubicBezTo>
                <a:lnTo>
                  <a:pt x="1906214" y="3170948"/>
                </a:lnTo>
                <a:close/>
                <a:moveTo>
                  <a:pt x="9002301" y="2462270"/>
                </a:moveTo>
                <a:lnTo>
                  <a:pt x="9002301" y="4269090"/>
                </a:lnTo>
                <a:lnTo>
                  <a:pt x="9560616" y="4269090"/>
                </a:lnTo>
                <a:lnTo>
                  <a:pt x="9560616" y="3538228"/>
                </a:lnTo>
                <a:lnTo>
                  <a:pt x="10170695" y="3538228"/>
                </a:lnTo>
                <a:lnTo>
                  <a:pt x="10170695" y="4269090"/>
                </a:lnTo>
                <a:lnTo>
                  <a:pt x="10731475" y="4269090"/>
                </a:lnTo>
                <a:lnTo>
                  <a:pt x="10731475" y="2462270"/>
                </a:lnTo>
                <a:lnTo>
                  <a:pt x="10170695" y="2462270"/>
                </a:lnTo>
                <a:lnTo>
                  <a:pt x="10170695" y="3094534"/>
                </a:lnTo>
                <a:lnTo>
                  <a:pt x="9560616" y="3094534"/>
                </a:lnTo>
                <a:lnTo>
                  <a:pt x="9560616" y="2462270"/>
                </a:lnTo>
                <a:close/>
                <a:moveTo>
                  <a:pt x="5621085" y="2462270"/>
                </a:moveTo>
                <a:lnTo>
                  <a:pt x="4941987" y="4269090"/>
                </a:lnTo>
                <a:lnTo>
                  <a:pt x="5512048" y="4269090"/>
                </a:lnTo>
                <a:lnTo>
                  <a:pt x="5600113" y="3970829"/>
                </a:lnTo>
                <a:lnTo>
                  <a:pt x="6233975" y="3970829"/>
                </a:lnTo>
                <a:lnTo>
                  <a:pt x="6324370" y="4269090"/>
                </a:lnTo>
                <a:lnTo>
                  <a:pt x="6909029" y="4269090"/>
                </a:lnTo>
                <a:lnTo>
                  <a:pt x="6230085" y="2462270"/>
                </a:lnTo>
                <a:close/>
                <a:moveTo>
                  <a:pt x="3302655" y="2462270"/>
                </a:moveTo>
                <a:lnTo>
                  <a:pt x="3302655" y="4269090"/>
                </a:lnTo>
                <a:lnTo>
                  <a:pt x="4826003" y="4269090"/>
                </a:lnTo>
                <a:lnTo>
                  <a:pt x="4826003" y="3859906"/>
                </a:lnTo>
                <a:lnTo>
                  <a:pt x="3862202" y="3859906"/>
                </a:lnTo>
                <a:lnTo>
                  <a:pt x="3862202" y="3503718"/>
                </a:lnTo>
                <a:lnTo>
                  <a:pt x="4731102" y="3503718"/>
                </a:lnTo>
                <a:lnTo>
                  <a:pt x="4731102" y="3135206"/>
                </a:lnTo>
                <a:lnTo>
                  <a:pt x="3862202" y="3135206"/>
                </a:lnTo>
                <a:lnTo>
                  <a:pt x="3862202" y="2848037"/>
                </a:lnTo>
                <a:lnTo>
                  <a:pt x="4798888" y="2848037"/>
                </a:lnTo>
                <a:lnTo>
                  <a:pt x="4798888" y="2462270"/>
                </a:lnTo>
                <a:close/>
                <a:moveTo>
                  <a:pt x="1342969" y="2462270"/>
                </a:moveTo>
                <a:lnTo>
                  <a:pt x="1342969" y="4269090"/>
                </a:lnTo>
                <a:lnTo>
                  <a:pt x="2306771" y="4269090"/>
                </a:lnTo>
                <a:cubicBezTo>
                  <a:pt x="2347854" y="4269090"/>
                  <a:pt x="2431252" y="4260874"/>
                  <a:pt x="2556965" y="4244440"/>
                </a:cubicBezTo>
                <a:cubicBezTo>
                  <a:pt x="2651455" y="4232116"/>
                  <a:pt x="2722118" y="4212396"/>
                  <a:pt x="2768952" y="4185281"/>
                </a:cubicBezTo>
                <a:cubicBezTo>
                  <a:pt x="2844544" y="4141734"/>
                  <a:pt x="2904114" y="4082574"/>
                  <a:pt x="2947662" y="4007804"/>
                </a:cubicBezTo>
                <a:cubicBezTo>
                  <a:pt x="2991210" y="3933033"/>
                  <a:pt x="3012984" y="3848814"/>
                  <a:pt x="3012984" y="3755145"/>
                </a:cubicBezTo>
                <a:cubicBezTo>
                  <a:pt x="3012984" y="3640113"/>
                  <a:pt x="2982377" y="3544596"/>
                  <a:pt x="2921164" y="3468593"/>
                </a:cubicBezTo>
                <a:cubicBezTo>
                  <a:pt x="2859951" y="3392589"/>
                  <a:pt x="2764433" y="3338976"/>
                  <a:pt x="2634611" y="3307754"/>
                </a:cubicBezTo>
                <a:cubicBezTo>
                  <a:pt x="2720064" y="3278174"/>
                  <a:pt x="2784974" y="3237913"/>
                  <a:pt x="2829344" y="3186970"/>
                </a:cubicBezTo>
                <a:cubicBezTo>
                  <a:pt x="2895898" y="3110556"/>
                  <a:pt x="2929175" y="3018942"/>
                  <a:pt x="2929175" y="2912127"/>
                </a:cubicBezTo>
                <a:cubicBezTo>
                  <a:pt x="2929175" y="2784770"/>
                  <a:pt x="2882546" y="2677955"/>
                  <a:pt x="2789288" y="2591681"/>
                </a:cubicBezTo>
                <a:cubicBezTo>
                  <a:pt x="2696030" y="2505407"/>
                  <a:pt x="2562306" y="2462270"/>
                  <a:pt x="2388115" y="2462270"/>
                </a:cubicBezTo>
                <a:close/>
                <a:moveTo>
                  <a:pt x="7885635" y="2431458"/>
                </a:moveTo>
                <a:cubicBezTo>
                  <a:pt x="7594769" y="2431458"/>
                  <a:pt x="7369841" y="2511724"/>
                  <a:pt x="7210850" y="2672255"/>
                </a:cubicBezTo>
                <a:cubicBezTo>
                  <a:pt x="7051860" y="2832785"/>
                  <a:pt x="6972365" y="3062490"/>
                  <a:pt x="6972365" y="3361367"/>
                </a:cubicBezTo>
                <a:cubicBezTo>
                  <a:pt x="6972365" y="3585537"/>
                  <a:pt x="7017556" y="3769469"/>
                  <a:pt x="7107938" y="3913163"/>
                </a:cubicBezTo>
                <a:cubicBezTo>
                  <a:pt x="7198320" y="4056856"/>
                  <a:pt x="7305751" y="4157236"/>
                  <a:pt x="7430232" y="4214302"/>
                </a:cubicBezTo>
                <a:cubicBezTo>
                  <a:pt x="7554713" y="4271369"/>
                  <a:pt x="7715142" y="4299902"/>
                  <a:pt x="7911517" y="4299902"/>
                </a:cubicBezTo>
                <a:cubicBezTo>
                  <a:pt x="8073383" y="4299902"/>
                  <a:pt x="8206696" y="4276485"/>
                  <a:pt x="8311458" y="4229651"/>
                </a:cubicBezTo>
                <a:cubicBezTo>
                  <a:pt x="8416218" y="4182816"/>
                  <a:pt x="8503930" y="4113386"/>
                  <a:pt x="8574592" y="4021361"/>
                </a:cubicBezTo>
                <a:cubicBezTo>
                  <a:pt x="8645255" y="3929336"/>
                  <a:pt x="8697019" y="3814715"/>
                  <a:pt x="8729885" y="3677498"/>
                </a:cubicBezTo>
                <a:lnTo>
                  <a:pt x="8240590" y="3529600"/>
                </a:lnTo>
                <a:cubicBezTo>
                  <a:pt x="8215940" y="3643811"/>
                  <a:pt x="8176295" y="3730906"/>
                  <a:pt x="8121655" y="3790887"/>
                </a:cubicBezTo>
                <a:cubicBezTo>
                  <a:pt x="8067015" y="3850868"/>
                  <a:pt x="7986288" y="3880858"/>
                  <a:pt x="7879472" y="3880858"/>
                </a:cubicBezTo>
                <a:cubicBezTo>
                  <a:pt x="7769371" y="3880858"/>
                  <a:pt x="7683919" y="3843723"/>
                  <a:pt x="7623116" y="3769453"/>
                </a:cubicBezTo>
                <a:cubicBezTo>
                  <a:pt x="7562314" y="3695183"/>
                  <a:pt x="7531912" y="3557922"/>
                  <a:pt x="7531912" y="3357669"/>
                </a:cubicBezTo>
                <a:cubicBezTo>
                  <a:pt x="7531912" y="3196008"/>
                  <a:pt x="7557384" y="3077427"/>
                  <a:pt x="7608326" y="3001925"/>
                </a:cubicBezTo>
                <a:cubicBezTo>
                  <a:pt x="7675702" y="2900155"/>
                  <a:pt x="7772657" y="2849270"/>
                  <a:pt x="7899192" y="2849270"/>
                </a:cubicBezTo>
                <a:cubicBezTo>
                  <a:pt x="7955065" y="2849270"/>
                  <a:pt x="8005597" y="2860773"/>
                  <a:pt x="8050787" y="2883779"/>
                </a:cubicBezTo>
                <a:cubicBezTo>
                  <a:pt x="8095979" y="2906786"/>
                  <a:pt x="8134185" y="2939652"/>
                  <a:pt x="8165408" y="2982378"/>
                </a:cubicBezTo>
                <a:cubicBezTo>
                  <a:pt x="8184307" y="3007849"/>
                  <a:pt x="8202383" y="3048111"/>
                  <a:pt x="8219638" y="3103161"/>
                </a:cubicBezTo>
                <a:lnTo>
                  <a:pt x="8712630" y="2993471"/>
                </a:lnTo>
                <a:cubicBezTo>
                  <a:pt x="8649363" y="2802846"/>
                  <a:pt x="8552613" y="2661522"/>
                  <a:pt x="8422381" y="2569496"/>
                </a:cubicBezTo>
                <a:cubicBezTo>
                  <a:pt x="8292149" y="2477471"/>
                  <a:pt x="8113234" y="2431458"/>
                  <a:pt x="7885635" y="24314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6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BF1F42-84CD-4831-A01B-8A426524856A}"/>
              </a:ext>
            </a:extLst>
          </p:cNvPr>
          <p:cNvSpPr txBox="1"/>
          <p:nvPr/>
        </p:nvSpPr>
        <p:spPr>
          <a:xfrm>
            <a:off x="1819380" y="2383277"/>
            <a:ext cx="855323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WATER</a:t>
            </a:r>
            <a:endParaRPr lang="en-IN" sz="16600" dirty="0">
              <a:solidFill>
                <a:schemeClr val="accent5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515DD4B-334A-4863-8954-B6F789E3497F}"/>
              </a:ext>
            </a:extLst>
          </p:cNvPr>
          <p:cNvSpPr/>
          <p:nvPr/>
        </p:nvSpPr>
        <p:spPr>
          <a:xfrm>
            <a:off x="1819379" y="2601981"/>
            <a:ext cx="8747791" cy="2305123"/>
          </a:xfrm>
          <a:custGeom>
            <a:avLst/>
            <a:gdLst>
              <a:gd name="connsiteX0" fmla="*/ 0 w 6391072"/>
              <a:gd name="connsiteY0" fmla="*/ 0 h 1643974"/>
              <a:gd name="connsiteX1" fmla="*/ 6391072 w 6391072"/>
              <a:gd name="connsiteY1" fmla="*/ 0 h 1643974"/>
              <a:gd name="connsiteX2" fmla="*/ 6391072 w 6391072"/>
              <a:gd name="connsiteY2" fmla="*/ 1571916 h 1643974"/>
              <a:gd name="connsiteX3" fmla="*/ 6326342 w 6391072"/>
              <a:gd name="connsiteY3" fmla="*/ 1505505 h 1643974"/>
              <a:gd name="connsiteX4" fmla="*/ 5810346 w 6391072"/>
              <a:gd name="connsiteY4" fmla="*/ 1324583 h 1643974"/>
              <a:gd name="connsiteX5" fmla="*/ 5319694 w 6391072"/>
              <a:gd name="connsiteY5" fmla="*/ 1485052 h 1643974"/>
              <a:gd name="connsiteX6" fmla="*/ 5256361 w 6391072"/>
              <a:gd name="connsiteY6" fmla="*/ 1546959 h 1643974"/>
              <a:gd name="connsiteX7" fmla="*/ 5255523 w 6391072"/>
              <a:gd name="connsiteY7" fmla="*/ 1545458 h 1643974"/>
              <a:gd name="connsiteX8" fmla="*/ 4828007 w 6391072"/>
              <a:gd name="connsiteY8" fmla="*/ 1324583 h 1643974"/>
              <a:gd name="connsiteX9" fmla="*/ 4430172 w 6391072"/>
              <a:gd name="connsiteY9" fmla="*/ 1506891 h 1643974"/>
              <a:gd name="connsiteX10" fmla="*/ 4367402 w 6391072"/>
              <a:gd name="connsiteY10" fmla="*/ 1607421 h 1643974"/>
              <a:gd name="connsiteX11" fmla="*/ 4339570 w 6391072"/>
              <a:gd name="connsiteY11" fmla="*/ 1566902 h 1643974"/>
              <a:gd name="connsiteX12" fmla="*/ 3762827 w 6391072"/>
              <a:gd name="connsiteY12" fmla="*/ 1324583 h 1643974"/>
              <a:gd name="connsiteX13" fmla="*/ 3186084 w 6391072"/>
              <a:gd name="connsiteY13" fmla="*/ 1566902 h 1643974"/>
              <a:gd name="connsiteX14" fmla="*/ 3159685 w 6391072"/>
              <a:gd name="connsiteY14" fmla="*/ 1605336 h 1643974"/>
              <a:gd name="connsiteX15" fmla="*/ 3128634 w 6391072"/>
              <a:gd name="connsiteY15" fmla="*/ 1552516 h 1643974"/>
              <a:gd name="connsiteX16" fmla="*/ 2736559 w 6391072"/>
              <a:gd name="connsiteY16" fmla="*/ 1324583 h 1643974"/>
              <a:gd name="connsiteX17" fmla="*/ 2344485 w 6391072"/>
              <a:gd name="connsiteY17" fmla="*/ 1552516 h 1643974"/>
              <a:gd name="connsiteX18" fmla="*/ 2290720 w 6391072"/>
              <a:gd name="connsiteY18" fmla="*/ 1643974 h 1643974"/>
              <a:gd name="connsiteX19" fmla="*/ 2210232 w 6391072"/>
              <a:gd name="connsiteY19" fmla="*/ 1643974 h 1643974"/>
              <a:gd name="connsiteX20" fmla="*/ 2162475 w 6391072"/>
              <a:gd name="connsiteY20" fmla="*/ 1566902 h 1643974"/>
              <a:gd name="connsiteX21" fmla="*/ 1642197 w 6391072"/>
              <a:gd name="connsiteY21" fmla="*/ 1324583 h 1643974"/>
              <a:gd name="connsiteX22" fmla="*/ 1121919 w 6391072"/>
              <a:gd name="connsiteY22" fmla="*/ 1566902 h 1643974"/>
              <a:gd name="connsiteX23" fmla="*/ 1095366 w 6391072"/>
              <a:gd name="connsiteY23" fmla="*/ 1609755 h 1643974"/>
              <a:gd name="connsiteX24" fmla="*/ 1053521 w 6391072"/>
              <a:gd name="connsiteY24" fmla="*/ 1547603 h 1643974"/>
              <a:gd name="connsiteX25" fmla="*/ 533243 w 6391072"/>
              <a:gd name="connsiteY25" fmla="*/ 1324583 h 1643974"/>
              <a:gd name="connsiteX26" fmla="*/ 12965 w 6391072"/>
              <a:gd name="connsiteY26" fmla="*/ 1547603 h 1643974"/>
              <a:gd name="connsiteX27" fmla="*/ 0 w 6391072"/>
              <a:gd name="connsiteY27" fmla="*/ 1566861 h 164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91072" h="1643974">
                <a:moveTo>
                  <a:pt x="0" y="0"/>
                </a:moveTo>
                <a:lnTo>
                  <a:pt x="6391072" y="0"/>
                </a:lnTo>
                <a:lnTo>
                  <a:pt x="6391072" y="1571916"/>
                </a:lnTo>
                <a:lnTo>
                  <a:pt x="6326342" y="1505505"/>
                </a:lnTo>
                <a:cubicBezTo>
                  <a:pt x="6194287" y="1393722"/>
                  <a:pt x="6011855" y="1324583"/>
                  <a:pt x="5810346" y="1324583"/>
                </a:cubicBezTo>
                <a:cubicBezTo>
                  <a:pt x="5621432" y="1324583"/>
                  <a:pt x="5449284" y="1385350"/>
                  <a:pt x="5319694" y="1485052"/>
                </a:cubicBezTo>
                <a:lnTo>
                  <a:pt x="5256361" y="1546959"/>
                </a:lnTo>
                <a:lnTo>
                  <a:pt x="5255523" y="1545458"/>
                </a:lnTo>
                <a:cubicBezTo>
                  <a:pt x="5162872" y="1412198"/>
                  <a:pt x="5005969" y="1324583"/>
                  <a:pt x="4828007" y="1324583"/>
                </a:cubicBezTo>
                <a:cubicBezTo>
                  <a:pt x="4667842" y="1324583"/>
                  <a:pt x="4524734" y="1395551"/>
                  <a:pt x="4430172" y="1506891"/>
                </a:cubicBezTo>
                <a:lnTo>
                  <a:pt x="4367402" y="1607421"/>
                </a:lnTo>
                <a:lnTo>
                  <a:pt x="4339570" y="1566902"/>
                </a:lnTo>
                <a:cubicBezTo>
                  <a:pt x="4214579" y="1420704"/>
                  <a:pt x="4002908" y="1324583"/>
                  <a:pt x="3762827" y="1324583"/>
                </a:cubicBezTo>
                <a:cubicBezTo>
                  <a:pt x="3522746" y="1324583"/>
                  <a:pt x="3311076" y="1420704"/>
                  <a:pt x="3186084" y="1566902"/>
                </a:cubicBezTo>
                <a:lnTo>
                  <a:pt x="3159685" y="1605336"/>
                </a:lnTo>
                <a:lnTo>
                  <a:pt x="3128634" y="1552516"/>
                </a:lnTo>
                <a:cubicBezTo>
                  <a:pt x="3028293" y="1411688"/>
                  <a:pt x="2889674" y="1324583"/>
                  <a:pt x="2736559" y="1324583"/>
                </a:cubicBezTo>
                <a:cubicBezTo>
                  <a:pt x="2583445" y="1324583"/>
                  <a:pt x="2444826" y="1411688"/>
                  <a:pt x="2344485" y="1552516"/>
                </a:cubicBezTo>
                <a:lnTo>
                  <a:pt x="2290720" y="1643974"/>
                </a:lnTo>
                <a:lnTo>
                  <a:pt x="2210232" y="1643974"/>
                </a:lnTo>
                <a:lnTo>
                  <a:pt x="2162475" y="1566902"/>
                </a:lnTo>
                <a:cubicBezTo>
                  <a:pt x="2049721" y="1420704"/>
                  <a:pt x="1858773" y="1324583"/>
                  <a:pt x="1642197" y="1324583"/>
                </a:cubicBezTo>
                <a:cubicBezTo>
                  <a:pt x="1425621" y="1324583"/>
                  <a:pt x="1234674" y="1420704"/>
                  <a:pt x="1121919" y="1566902"/>
                </a:cubicBezTo>
                <a:lnTo>
                  <a:pt x="1095366" y="1609755"/>
                </a:lnTo>
                <a:lnTo>
                  <a:pt x="1053521" y="1547603"/>
                </a:lnTo>
                <a:cubicBezTo>
                  <a:pt x="940767" y="1413049"/>
                  <a:pt x="749819" y="1324583"/>
                  <a:pt x="533243" y="1324583"/>
                </a:cubicBezTo>
                <a:cubicBezTo>
                  <a:pt x="316667" y="1324583"/>
                  <a:pt x="125720" y="1413049"/>
                  <a:pt x="12965" y="1547603"/>
                </a:cubicBezTo>
                <a:lnTo>
                  <a:pt x="0" y="15668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0B798A-9B2B-4DB4-BD26-E9C926C768D2}"/>
              </a:ext>
            </a:extLst>
          </p:cNvPr>
          <p:cNvSpPr txBox="1"/>
          <p:nvPr/>
        </p:nvSpPr>
        <p:spPr>
          <a:xfrm>
            <a:off x="1819380" y="2383277"/>
            <a:ext cx="855323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n w="38100">
                  <a:solidFill>
                    <a:schemeClr val="tx1"/>
                  </a:solidFill>
                </a:ln>
                <a:noFill/>
                <a:latin typeface="Arial Black" panose="020B0A04020102020204" pitchFamily="34" charset="0"/>
              </a:rPr>
              <a:t>WATER</a:t>
            </a:r>
            <a:endParaRPr lang="en-IN" sz="16600" dirty="0">
              <a:ln w="38100">
                <a:solidFill>
                  <a:schemeClr val="tx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85FD8-E61A-4CE8-AA32-922806F27CC1}"/>
              </a:ext>
            </a:extLst>
          </p:cNvPr>
          <p:cNvSpPr/>
          <p:nvPr/>
        </p:nvSpPr>
        <p:spPr>
          <a:xfrm>
            <a:off x="2241756" y="30698"/>
            <a:ext cx="88489" cy="43446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49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0.00261 -0.29583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1479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DB7A30-AFC9-4BC8-BD11-06DF984D1723}"/>
              </a:ext>
            </a:extLst>
          </p:cNvPr>
          <p:cNvSpPr/>
          <p:nvPr/>
        </p:nvSpPr>
        <p:spPr>
          <a:xfrm>
            <a:off x="5537007" y="3652234"/>
            <a:ext cx="1117986" cy="1117986"/>
          </a:xfrm>
          <a:prstGeom prst="ellipse">
            <a:avLst/>
          </a:prstGeom>
          <a:noFill/>
          <a:ln w="107950"/>
          <a:scene3d>
            <a:camera prst="isometricOffAxis1Top">
              <a:rot lat="17934000" lon="17868000" rev="391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D949ED-495F-4799-A90D-FF40F5C0AC75}"/>
              </a:ext>
            </a:extLst>
          </p:cNvPr>
          <p:cNvSpPr>
            <a:spLocks noChangeAspect="1"/>
          </p:cNvSpPr>
          <p:nvPr/>
        </p:nvSpPr>
        <p:spPr>
          <a:xfrm>
            <a:off x="5311448" y="3426675"/>
            <a:ext cx="1569103" cy="1569103"/>
          </a:xfrm>
          <a:prstGeom prst="ellipse">
            <a:avLst/>
          </a:prstGeom>
          <a:noFill/>
          <a:ln w="146050">
            <a:solidFill>
              <a:srgbClr val="0070C0"/>
            </a:solidFill>
          </a:ln>
          <a:scene3d>
            <a:camera prst="isometricOffAxis1Top">
              <a:rot lat="17934000" lon="17868000" rev="391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A3E1AA-554D-462D-A5A4-4E5B146410B1}"/>
              </a:ext>
            </a:extLst>
          </p:cNvPr>
          <p:cNvSpPr>
            <a:spLocks noChangeAspect="1"/>
          </p:cNvSpPr>
          <p:nvPr/>
        </p:nvSpPr>
        <p:spPr>
          <a:xfrm>
            <a:off x="5017241" y="3132468"/>
            <a:ext cx="2157517" cy="2157517"/>
          </a:xfrm>
          <a:prstGeom prst="ellipse">
            <a:avLst/>
          </a:prstGeom>
          <a:noFill/>
          <a:ln w="187325">
            <a:solidFill>
              <a:srgbClr val="007AD6"/>
            </a:solidFill>
          </a:ln>
          <a:scene3d>
            <a:camera prst="isometricOffAxis1Top">
              <a:rot lat="17934000" lon="17868000" rev="391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C13C3-4B7E-49A8-8BBC-AB7A0740CE22}"/>
              </a:ext>
            </a:extLst>
          </p:cNvPr>
          <p:cNvSpPr>
            <a:spLocks noChangeAspect="1"/>
          </p:cNvSpPr>
          <p:nvPr/>
        </p:nvSpPr>
        <p:spPr>
          <a:xfrm>
            <a:off x="4723035" y="2838262"/>
            <a:ext cx="2745931" cy="2745931"/>
          </a:xfrm>
          <a:prstGeom prst="ellipse">
            <a:avLst/>
          </a:prstGeom>
          <a:noFill/>
          <a:ln w="247650">
            <a:solidFill>
              <a:srgbClr val="0091FE"/>
            </a:solidFill>
          </a:ln>
          <a:scene3d>
            <a:camera prst="isometricOffAxis1Top">
              <a:rot lat="17934000" lon="17868000" rev="391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12A9EE-1424-4FCF-86E7-6F425D21DB96}"/>
              </a:ext>
            </a:extLst>
          </p:cNvPr>
          <p:cNvSpPr>
            <a:spLocks noChangeAspect="1"/>
          </p:cNvSpPr>
          <p:nvPr/>
        </p:nvSpPr>
        <p:spPr>
          <a:xfrm>
            <a:off x="4330759" y="2445986"/>
            <a:ext cx="3530483" cy="3530483"/>
          </a:xfrm>
          <a:prstGeom prst="ellipse">
            <a:avLst/>
          </a:prstGeom>
          <a:noFill/>
          <a:ln w="196850">
            <a:solidFill>
              <a:srgbClr val="2DA5FF"/>
            </a:solidFill>
          </a:ln>
          <a:scene3d>
            <a:camera prst="isometricOffAxis1Top">
              <a:rot lat="17934000" lon="17868000" rev="391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4B8BC-0375-49DD-B3AB-8256F1523C54}"/>
              </a:ext>
            </a:extLst>
          </p:cNvPr>
          <p:cNvSpPr>
            <a:spLocks noChangeAspect="1"/>
          </p:cNvSpPr>
          <p:nvPr/>
        </p:nvSpPr>
        <p:spPr>
          <a:xfrm>
            <a:off x="4036552" y="2151779"/>
            <a:ext cx="4118896" cy="4118896"/>
          </a:xfrm>
          <a:prstGeom prst="ellipse">
            <a:avLst/>
          </a:prstGeom>
          <a:noFill/>
          <a:ln w="234950">
            <a:solidFill>
              <a:srgbClr val="5BB9FF"/>
            </a:solidFill>
          </a:ln>
          <a:scene3d>
            <a:camera prst="isometricOffAxis1Top">
              <a:rot lat="17934000" lon="17868000" rev="391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A3C7C6-507A-40A4-A88D-4CFCE093BAFF}"/>
              </a:ext>
            </a:extLst>
          </p:cNvPr>
          <p:cNvSpPr>
            <a:spLocks noChangeAspect="1"/>
          </p:cNvSpPr>
          <p:nvPr/>
        </p:nvSpPr>
        <p:spPr>
          <a:xfrm>
            <a:off x="3562320" y="1677546"/>
            <a:ext cx="5067359" cy="5067359"/>
          </a:xfrm>
          <a:prstGeom prst="ellipse">
            <a:avLst/>
          </a:prstGeom>
          <a:noFill/>
          <a:ln w="250825">
            <a:solidFill>
              <a:srgbClr val="85CBFF"/>
            </a:solidFill>
          </a:ln>
          <a:effectLst>
            <a:softEdge rad="0"/>
          </a:effectLst>
          <a:scene3d>
            <a:camera prst="isometricOffAxis1Top">
              <a:rot lat="17933997" lon="17867998" rev="391200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BA4FF13D-6A29-455D-BC88-BA589AA3DBFD}"/>
              </a:ext>
            </a:extLst>
          </p:cNvPr>
          <p:cNvSpPr/>
          <p:nvPr/>
        </p:nvSpPr>
        <p:spPr>
          <a:xfrm rot="-2700000">
            <a:off x="5972556" y="3919338"/>
            <a:ext cx="246888" cy="246888"/>
          </a:xfrm>
          <a:prstGeom prst="teardrop">
            <a:avLst>
              <a:gd name="adj" fmla="val 197491"/>
            </a:avLst>
          </a:prstGeom>
          <a:gradFill flip="none" rotWithShape="1">
            <a:gsLst>
              <a:gs pos="3000">
                <a:schemeClr val="tx1">
                  <a:lumMod val="95000"/>
                  <a:lumOff val="5000"/>
                </a:schemeClr>
              </a:gs>
              <a:gs pos="29000">
                <a:srgbClr val="002060"/>
              </a:gs>
              <a:gs pos="55000">
                <a:srgbClr val="0070C0"/>
              </a:gs>
              <a:gs pos="79000">
                <a:srgbClr val="5BB9FF"/>
              </a:gs>
            </a:gsLst>
            <a:lin ang="18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4C8AF21C-AA46-436E-A8BD-5747AC078433}"/>
              </a:ext>
            </a:extLst>
          </p:cNvPr>
          <p:cNvSpPr/>
          <p:nvPr/>
        </p:nvSpPr>
        <p:spPr>
          <a:xfrm rot="-2700000">
            <a:off x="5865668" y="2974855"/>
            <a:ext cx="460665" cy="460665"/>
          </a:xfrm>
          <a:prstGeom prst="teardrop">
            <a:avLst>
              <a:gd name="adj" fmla="val 197491"/>
            </a:avLst>
          </a:prstGeom>
          <a:gradFill flip="none" rotWithShape="1">
            <a:gsLst>
              <a:gs pos="3000">
                <a:schemeClr val="tx1">
                  <a:lumMod val="95000"/>
                  <a:lumOff val="5000"/>
                </a:schemeClr>
              </a:gs>
              <a:gs pos="29000">
                <a:srgbClr val="002060"/>
              </a:gs>
              <a:gs pos="55000">
                <a:srgbClr val="0070C0"/>
              </a:gs>
              <a:gs pos="79000">
                <a:srgbClr val="5BB9FF"/>
              </a:gs>
            </a:gsLst>
            <a:lin ang="18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990A7AD7-4C41-4CB8-AD1B-633966E99731}"/>
              </a:ext>
            </a:extLst>
          </p:cNvPr>
          <p:cNvSpPr/>
          <p:nvPr/>
        </p:nvSpPr>
        <p:spPr>
          <a:xfrm rot="-2700000">
            <a:off x="5723022" y="1583241"/>
            <a:ext cx="745957" cy="745957"/>
          </a:xfrm>
          <a:prstGeom prst="teardrop">
            <a:avLst>
              <a:gd name="adj" fmla="val 197491"/>
            </a:avLst>
          </a:prstGeom>
          <a:gradFill flip="none" rotWithShape="1">
            <a:gsLst>
              <a:gs pos="3000">
                <a:schemeClr val="tx1">
                  <a:lumMod val="95000"/>
                  <a:lumOff val="5000"/>
                </a:schemeClr>
              </a:gs>
              <a:gs pos="29000">
                <a:srgbClr val="002060"/>
              </a:gs>
              <a:gs pos="55000">
                <a:srgbClr val="0070C0"/>
              </a:gs>
              <a:gs pos="79000">
                <a:srgbClr val="5BB9FF"/>
              </a:gs>
            </a:gsLst>
            <a:lin ang="18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127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D01B8E-1060-46C9-9FEF-3873E2B54217}"/>
              </a:ext>
            </a:extLst>
          </p:cNvPr>
          <p:cNvGrpSpPr/>
          <p:nvPr/>
        </p:nvGrpSpPr>
        <p:grpSpPr>
          <a:xfrm>
            <a:off x="1130954" y="2753591"/>
            <a:ext cx="9930091" cy="1107996"/>
            <a:chOff x="1130954" y="3861587"/>
            <a:chExt cx="9930091" cy="11079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09E188-3752-4B40-9DC7-F509C18551DB}"/>
                </a:ext>
              </a:extLst>
            </p:cNvPr>
            <p:cNvSpPr txBox="1"/>
            <p:nvPr/>
          </p:nvSpPr>
          <p:spPr>
            <a:xfrm>
              <a:off x="1130954" y="3861587"/>
              <a:ext cx="993009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ln w="317500">
                    <a:solidFill>
                      <a:schemeClr val="bg1"/>
                    </a:solidFill>
                  </a:ln>
                  <a:effectLst>
                    <a:outerShdw blurRad="63500" sx="105000" sy="105000" algn="ct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Smruti</a:t>
              </a:r>
              <a:r>
                <a:rPr lang="en-US" sz="6600" dirty="0">
                  <a:ln w="317500">
                    <a:solidFill>
                      <a:schemeClr val="bg1"/>
                    </a:solidFill>
                  </a:ln>
                  <a:effectLst>
                    <a:outerShdw blurRad="63500" sx="105000" sy="105000" algn="ct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 Ranjan Nayak</a:t>
              </a:r>
              <a:endParaRPr lang="en-IN" sz="6600" dirty="0">
                <a:ln w="317500">
                  <a:solidFill>
                    <a:schemeClr val="bg1"/>
                  </a:solidFill>
                </a:ln>
                <a:effectLst>
                  <a:outerShdw blurRad="63500" sx="105000" sy="105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D3DAA5-4A39-480C-94B1-B94705C0F4E6}"/>
                </a:ext>
              </a:extLst>
            </p:cNvPr>
            <p:cNvSpPr/>
            <p:nvPr/>
          </p:nvSpPr>
          <p:spPr>
            <a:xfrm>
              <a:off x="1356852" y="4159045"/>
              <a:ext cx="2900516" cy="580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B18C48-452E-49A0-8445-4047076A50CA}"/>
                </a:ext>
              </a:extLst>
            </p:cNvPr>
            <p:cNvSpPr/>
            <p:nvPr/>
          </p:nvSpPr>
          <p:spPr>
            <a:xfrm>
              <a:off x="4589205" y="4159045"/>
              <a:ext cx="3013587" cy="580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0BC6DB-7C82-454D-8DF8-BCB325AAD480}"/>
                </a:ext>
              </a:extLst>
            </p:cNvPr>
            <p:cNvSpPr/>
            <p:nvPr/>
          </p:nvSpPr>
          <p:spPr>
            <a:xfrm>
              <a:off x="8062452" y="4159045"/>
              <a:ext cx="2772696" cy="580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E9204C-BA60-49D0-A665-28E6DE07EB6F}"/>
              </a:ext>
            </a:extLst>
          </p:cNvPr>
          <p:cNvGrpSpPr/>
          <p:nvPr/>
        </p:nvGrpSpPr>
        <p:grpSpPr>
          <a:xfrm>
            <a:off x="1130954" y="2753591"/>
            <a:ext cx="9930091" cy="1107996"/>
            <a:chOff x="1130954" y="2753591"/>
            <a:chExt cx="9930091" cy="11079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99A3D7-16CD-47EC-BB58-DC2A89D9125E}"/>
                </a:ext>
              </a:extLst>
            </p:cNvPr>
            <p:cNvSpPr txBox="1"/>
            <p:nvPr/>
          </p:nvSpPr>
          <p:spPr>
            <a:xfrm>
              <a:off x="1130954" y="2753591"/>
              <a:ext cx="993009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err="1">
                  <a:solidFill>
                    <a:srgbClr val="FF6600"/>
                  </a:solidFill>
                  <a:latin typeface="Arial Black" panose="020B0A04020102020204" pitchFamily="34" charset="0"/>
                </a:rPr>
                <a:t>Smruti</a:t>
              </a:r>
              <a:r>
                <a:rPr lang="en-US" sz="6600" dirty="0">
                  <a:solidFill>
                    <a:srgbClr val="FF6600"/>
                  </a:solidFill>
                  <a:latin typeface="Arial Black" panose="020B0A04020102020204" pitchFamily="34" charset="0"/>
                </a:rPr>
                <a:t> Ranjan Nayak</a:t>
              </a:r>
              <a:endParaRPr lang="en-IN" sz="6600" dirty="0">
                <a:solidFill>
                  <a:srgbClr val="FF66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B7B020-3BC2-44F9-897C-94769E786852}"/>
                </a:ext>
              </a:extLst>
            </p:cNvPr>
            <p:cNvSpPr txBox="1"/>
            <p:nvPr/>
          </p:nvSpPr>
          <p:spPr>
            <a:xfrm>
              <a:off x="1298560" y="2967330"/>
              <a:ext cx="9594875" cy="396452"/>
            </a:xfrm>
            <a:custGeom>
              <a:avLst/>
              <a:gdLst/>
              <a:ahLst/>
              <a:cxnLst/>
              <a:rect l="l" t="t" r="r" b="b"/>
              <a:pathLst>
                <a:path w="9594875" h="396452">
                  <a:moveTo>
                    <a:pt x="8338665" y="175580"/>
                  </a:moveTo>
                  <a:lnTo>
                    <a:pt x="8502811" y="175580"/>
                  </a:lnTo>
                  <a:lnTo>
                    <a:pt x="8420797" y="396452"/>
                  </a:lnTo>
                  <a:lnTo>
                    <a:pt x="8275110" y="396452"/>
                  </a:lnTo>
                  <a:close/>
                  <a:moveTo>
                    <a:pt x="7989987" y="175580"/>
                  </a:moveTo>
                  <a:lnTo>
                    <a:pt x="8165752" y="175580"/>
                  </a:lnTo>
                  <a:lnTo>
                    <a:pt x="8234184" y="396452"/>
                  </a:lnTo>
                  <a:lnTo>
                    <a:pt x="8082689" y="396452"/>
                  </a:lnTo>
                  <a:close/>
                  <a:moveTo>
                    <a:pt x="5110721" y="175580"/>
                  </a:moveTo>
                  <a:lnTo>
                    <a:pt x="5277706" y="175580"/>
                  </a:lnTo>
                  <a:lnTo>
                    <a:pt x="5277706" y="396452"/>
                  </a:lnTo>
                  <a:lnTo>
                    <a:pt x="5110721" y="396452"/>
                  </a:lnTo>
                  <a:close/>
                  <a:moveTo>
                    <a:pt x="2786212" y="175580"/>
                  </a:moveTo>
                  <a:lnTo>
                    <a:pt x="2952787" y="175580"/>
                  </a:lnTo>
                  <a:lnTo>
                    <a:pt x="2952787" y="396452"/>
                  </a:lnTo>
                  <a:lnTo>
                    <a:pt x="2786212" y="396452"/>
                  </a:lnTo>
                  <a:close/>
                  <a:moveTo>
                    <a:pt x="2138028" y="175580"/>
                  </a:moveTo>
                  <a:lnTo>
                    <a:pt x="2304604" y="175580"/>
                  </a:lnTo>
                  <a:lnTo>
                    <a:pt x="2304604" y="396452"/>
                  </a:lnTo>
                  <a:lnTo>
                    <a:pt x="2136917" y="396452"/>
                  </a:lnTo>
                  <a:lnTo>
                    <a:pt x="2138028" y="384720"/>
                  </a:lnTo>
                  <a:close/>
                  <a:moveTo>
                    <a:pt x="1844985" y="175580"/>
                  </a:moveTo>
                  <a:lnTo>
                    <a:pt x="2012380" y="175580"/>
                  </a:lnTo>
                  <a:lnTo>
                    <a:pt x="2012380" y="396452"/>
                  </a:lnTo>
                  <a:lnTo>
                    <a:pt x="1844985" y="396452"/>
                  </a:lnTo>
                  <a:close/>
                  <a:moveTo>
                    <a:pt x="8750498" y="165757"/>
                  </a:moveTo>
                  <a:cubicBezTo>
                    <a:pt x="8800430" y="165757"/>
                    <a:pt x="8840539" y="168554"/>
                    <a:pt x="8870826" y="174147"/>
                  </a:cubicBezTo>
                  <a:cubicBezTo>
                    <a:pt x="8901112" y="179741"/>
                    <a:pt x="8926351" y="191405"/>
                    <a:pt x="8946542" y="209140"/>
                  </a:cubicBezTo>
                  <a:cubicBezTo>
                    <a:pt x="8960731" y="221419"/>
                    <a:pt x="8971917" y="238813"/>
                    <a:pt x="8980103" y="261323"/>
                  </a:cubicBezTo>
                  <a:cubicBezTo>
                    <a:pt x="8988288" y="283833"/>
                    <a:pt x="8992381" y="305320"/>
                    <a:pt x="8992381" y="325784"/>
                  </a:cubicBezTo>
                  <a:lnTo>
                    <a:pt x="8992381" y="396452"/>
                  </a:lnTo>
                  <a:lnTo>
                    <a:pt x="8567502" y="396452"/>
                  </a:lnTo>
                  <a:lnTo>
                    <a:pt x="8583104" y="385948"/>
                  </a:lnTo>
                  <a:cubicBezTo>
                    <a:pt x="8600976" y="378035"/>
                    <a:pt x="8622940" y="371487"/>
                    <a:pt x="8648997" y="366303"/>
                  </a:cubicBezTo>
                  <a:cubicBezTo>
                    <a:pt x="8711481" y="353752"/>
                    <a:pt x="8751999" y="344952"/>
                    <a:pt x="8770553" y="339904"/>
                  </a:cubicBezTo>
                  <a:cubicBezTo>
                    <a:pt x="8789106" y="334857"/>
                    <a:pt x="8808752" y="328240"/>
                    <a:pt x="8829489" y="320054"/>
                  </a:cubicBezTo>
                  <a:cubicBezTo>
                    <a:pt x="8829489" y="299591"/>
                    <a:pt x="8825260" y="285266"/>
                    <a:pt x="8816801" y="277080"/>
                  </a:cubicBezTo>
                  <a:cubicBezTo>
                    <a:pt x="8808342" y="268895"/>
                    <a:pt x="8793472" y="264802"/>
                    <a:pt x="8772190" y="264802"/>
                  </a:cubicBezTo>
                  <a:cubicBezTo>
                    <a:pt x="8744904" y="264802"/>
                    <a:pt x="8724440" y="269168"/>
                    <a:pt x="8710798" y="277899"/>
                  </a:cubicBezTo>
                  <a:cubicBezTo>
                    <a:pt x="8700157" y="284720"/>
                    <a:pt x="8691562" y="297544"/>
                    <a:pt x="8685014" y="316371"/>
                  </a:cubicBezTo>
                  <a:lnTo>
                    <a:pt x="8525805" y="299591"/>
                  </a:lnTo>
                  <a:cubicBezTo>
                    <a:pt x="8531808" y="271760"/>
                    <a:pt x="8540470" y="249863"/>
                    <a:pt x="8551794" y="233902"/>
                  </a:cubicBezTo>
                  <a:cubicBezTo>
                    <a:pt x="8563118" y="217940"/>
                    <a:pt x="8579420" y="204093"/>
                    <a:pt x="8600703" y="192360"/>
                  </a:cubicBezTo>
                  <a:cubicBezTo>
                    <a:pt x="8615982" y="183902"/>
                    <a:pt x="8636992" y="177353"/>
                    <a:pt x="8663731" y="172715"/>
                  </a:cubicBezTo>
                  <a:cubicBezTo>
                    <a:pt x="8690470" y="168076"/>
                    <a:pt x="8719393" y="165757"/>
                    <a:pt x="8750498" y="165757"/>
                  </a:cubicBezTo>
                  <a:close/>
                  <a:moveTo>
                    <a:pt x="7693223" y="165757"/>
                  </a:moveTo>
                  <a:cubicBezTo>
                    <a:pt x="7743155" y="165757"/>
                    <a:pt x="7783264" y="168554"/>
                    <a:pt x="7813551" y="174147"/>
                  </a:cubicBezTo>
                  <a:cubicBezTo>
                    <a:pt x="7843837" y="179741"/>
                    <a:pt x="7869076" y="191405"/>
                    <a:pt x="7889267" y="209140"/>
                  </a:cubicBezTo>
                  <a:cubicBezTo>
                    <a:pt x="7903455" y="221419"/>
                    <a:pt x="7914642" y="238813"/>
                    <a:pt x="7922827" y="261323"/>
                  </a:cubicBezTo>
                  <a:cubicBezTo>
                    <a:pt x="7931013" y="283833"/>
                    <a:pt x="7935106" y="305320"/>
                    <a:pt x="7935106" y="325784"/>
                  </a:cubicBezTo>
                  <a:lnTo>
                    <a:pt x="7935106" y="396452"/>
                  </a:lnTo>
                  <a:lnTo>
                    <a:pt x="7510227" y="396452"/>
                  </a:lnTo>
                  <a:lnTo>
                    <a:pt x="7525829" y="385948"/>
                  </a:lnTo>
                  <a:cubicBezTo>
                    <a:pt x="7543700" y="378035"/>
                    <a:pt x="7565665" y="371487"/>
                    <a:pt x="7591723" y="366303"/>
                  </a:cubicBezTo>
                  <a:cubicBezTo>
                    <a:pt x="7654205" y="353752"/>
                    <a:pt x="7694723" y="344952"/>
                    <a:pt x="7713277" y="339904"/>
                  </a:cubicBezTo>
                  <a:cubicBezTo>
                    <a:pt x="7731832" y="334857"/>
                    <a:pt x="7751477" y="328240"/>
                    <a:pt x="7772213" y="320054"/>
                  </a:cubicBezTo>
                  <a:cubicBezTo>
                    <a:pt x="7772213" y="299591"/>
                    <a:pt x="7767985" y="285266"/>
                    <a:pt x="7759526" y="277080"/>
                  </a:cubicBezTo>
                  <a:cubicBezTo>
                    <a:pt x="7751068" y="268895"/>
                    <a:pt x="7736197" y="264802"/>
                    <a:pt x="7714915" y="264802"/>
                  </a:cubicBezTo>
                  <a:cubicBezTo>
                    <a:pt x="7687630" y="264802"/>
                    <a:pt x="7667166" y="269168"/>
                    <a:pt x="7653523" y="277899"/>
                  </a:cubicBezTo>
                  <a:cubicBezTo>
                    <a:pt x="7642882" y="284720"/>
                    <a:pt x="7634287" y="297544"/>
                    <a:pt x="7627739" y="316371"/>
                  </a:cubicBezTo>
                  <a:lnTo>
                    <a:pt x="7468530" y="299591"/>
                  </a:lnTo>
                  <a:cubicBezTo>
                    <a:pt x="7474533" y="271760"/>
                    <a:pt x="7483196" y="249863"/>
                    <a:pt x="7494519" y="233902"/>
                  </a:cubicBezTo>
                  <a:cubicBezTo>
                    <a:pt x="7505842" y="217940"/>
                    <a:pt x="7522145" y="204093"/>
                    <a:pt x="7543427" y="192360"/>
                  </a:cubicBezTo>
                  <a:cubicBezTo>
                    <a:pt x="7558707" y="183902"/>
                    <a:pt x="7579717" y="177353"/>
                    <a:pt x="7606457" y="172715"/>
                  </a:cubicBezTo>
                  <a:cubicBezTo>
                    <a:pt x="7633196" y="168076"/>
                    <a:pt x="7662118" y="165757"/>
                    <a:pt x="7693223" y="165757"/>
                  </a:cubicBezTo>
                  <a:close/>
                  <a:moveTo>
                    <a:pt x="6254651" y="165757"/>
                  </a:moveTo>
                  <a:cubicBezTo>
                    <a:pt x="6300763" y="165757"/>
                    <a:pt x="6336847" y="179468"/>
                    <a:pt x="6362905" y="206889"/>
                  </a:cubicBezTo>
                  <a:cubicBezTo>
                    <a:pt x="6388962" y="234311"/>
                    <a:pt x="6401991" y="276671"/>
                    <a:pt x="6401991" y="333970"/>
                  </a:cubicBezTo>
                  <a:lnTo>
                    <a:pt x="6401991" y="396452"/>
                  </a:lnTo>
                  <a:lnTo>
                    <a:pt x="6234596" y="396452"/>
                  </a:lnTo>
                  <a:lnTo>
                    <a:pt x="6234596" y="371214"/>
                  </a:lnTo>
                  <a:cubicBezTo>
                    <a:pt x="6234596" y="343929"/>
                    <a:pt x="6229549" y="324625"/>
                    <a:pt x="6219453" y="313301"/>
                  </a:cubicBezTo>
                  <a:cubicBezTo>
                    <a:pt x="6209358" y="301978"/>
                    <a:pt x="6195169" y="296316"/>
                    <a:pt x="6176888" y="296316"/>
                  </a:cubicBezTo>
                  <a:cubicBezTo>
                    <a:pt x="6156697" y="296316"/>
                    <a:pt x="6140326" y="303956"/>
                    <a:pt x="6127775" y="319236"/>
                  </a:cubicBezTo>
                  <a:cubicBezTo>
                    <a:pt x="6121499" y="326876"/>
                    <a:pt x="6116793" y="337551"/>
                    <a:pt x="6113655" y="351262"/>
                  </a:cubicBezTo>
                  <a:lnTo>
                    <a:pt x="6109421" y="396452"/>
                  </a:lnTo>
                  <a:lnTo>
                    <a:pt x="5942372" y="396452"/>
                  </a:lnTo>
                  <a:lnTo>
                    <a:pt x="5942372" y="175580"/>
                  </a:lnTo>
                  <a:lnTo>
                    <a:pt x="6097488" y="175580"/>
                  </a:lnTo>
                  <a:lnTo>
                    <a:pt x="6097488" y="246385"/>
                  </a:lnTo>
                  <a:cubicBezTo>
                    <a:pt x="6120681" y="217462"/>
                    <a:pt x="6144146" y="196794"/>
                    <a:pt x="6167884" y="184379"/>
                  </a:cubicBezTo>
                  <a:cubicBezTo>
                    <a:pt x="6191622" y="171964"/>
                    <a:pt x="6220545" y="165757"/>
                    <a:pt x="6254651" y="165757"/>
                  </a:cubicBezTo>
                  <a:close/>
                  <a:moveTo>
                    <a:pt x="5597724" y="165757"/>
                  </a:moveTo>
                  <a:cubicBezTo>
                    <a:pt x="5647655" y="165757"/>
                    <a:pt x="5687765" y="168554"/>
                    <a:pt x="5718051" y="174147"/>
                  </a:cubicBezTo>
                  <a:cubicBezTo>
                    <a:pt x="5748337" y="179741"/>
                    <a:pt x="5773577" y="191405"/>
                    <a:pt x="5793767" y="209140"/>
                  </a:cubicBezTo>
                  <a:cubicBezTo>
                    <a:pt x="5807956" y="221419"/>
                    <a:pt x="5819142" y="238813"/>
                    <a:pt x="5827328" y="261323"/>
                  </a:cubicBezTo>
                  <a:cubicBezTo>
                    <a:pt x="5835514" y="283833"/>
                    <a:pt x="5839606" y="305320"/>
                    <a:pt x="5839606" y="325784"/>
                  </a:cubicBezTo>
                  <a:lnTo>
                    <a:pt x="5839606" y="396452"/>
                  </a:lnTo>
                  <a:lnTo>
                    <a:pt x="5414728" y="396452"/>
                  </a:lnTo>
                  <a:lnTo>
                    <a:pt x="5430329" y="385948"/>
                  </a:lnTo>
                  <a:cubicBezTo>
                    <a:pt x="5448201" y="378035"/>
                    <a:pt x="5470166" y="371487"/>
                    <a:pt x="5496223" y="366303"/>
                  </a:cubicBezTo>
                  <a:cubicBezTo>
                    <a:pt x="5558706" y="353752"/>
                    <a:pt x="5599224" y="344952"/>
                    <a:pt x="5617778" y="339904"/>
                  </a:cubicBezTo>
                  <a:cubicBezTo>
                    <a:pt x="5636332" y="334857"/>
                    <a:pt x="5655977" y="328240"/>
                    <a:pt x="5676714" y="320054"/>
                  </a:cubicBezTo>
                  <a:cubicBezTo>
                    <a:pt x="5676714" y="299591"/>
                    <a:pt x="5672485" y="285266"/>
                    <a:pt x="5664027" y="277080"/>
                  </a:cubicBezTo>
                  <a:cubicBezTo>
                    <a:pt x="5655568" y="268895"/>
                    <a:pt x="5640698" y="264802"/>
                    <a:pt x="5619416" y="264802"/>
                  </a:cubicBezTo>
                  <a:cubicBezTo>
                    <a:pt x="5592130" y="264802"/>
                    <a:pt x="5571666" y="269168"/>
                    <a:pt x="5558023" y="277899"/>
                  </a:cubicBezTo>
                  <a:cubicBezTo>
                    <a:pt x="5547383" y="284720"/>
                    <a:pt x="5538788" y="297544"/>
                    <a:pt x="5532240" y="316371"/>
                  </a:cubicBezTo>
                  <a:lnTo>
                    <a:pt x="5373031" y="299591"/>
                  </a:lnTo>
                  <a:cubicBezTo>
                    <a:pt x="5379033" y="271760"/>
                    <a:pt x="5387696" y="249863"/>
                    <a:pt x="5399020" y="233902"/>
                  </a:cubicBezTo>
                  <a:cubicBezTo>
                    <a:pt x="5410343" y="217940"/>
                    <a:pt x="5426646" y="204093"/>
                    <a:pt x="5447928" y="192360"/>
                  </a:cubicBezTo>
                  <a:cubicBezTo>
                    <a:pt x="5463208" y="183902"/>
                    <a:pt x="5484218" y="177353"/>
                    <a:pt x="5510957" y="172715"/>
                  </a:cubicBezTo>
                  <a:cubicBezTo>
                    <a:pt x="5537696" y="168076"/>
                    <a:pt x="5566619" y="165757"/>
                    <a:pt x="5597724" y="165757"/>
                  </a:cubicBezTo>
                  <a:close/>
                  <a:moveTo>
                    <a:pt x="4854476" y="165757"/>
                  </a:moveTo>
                  <a:cubicBezTo>
                    <a:pt x="4900588" y="165757"/>
                    <a:pt x="4936672" y="179468"/>
                    <a:pt x="4962730" y="206889"/>
                  </a:cubicBezTo>
                  <a:cubicBezTo>
                    <a:pt x="4988787" y="234311"/>
                    <a:pt x="5001816" y="276671"/>
                    <a:pt x="5001816" y="333970"/>
                  </a:cubicBezTo>
                  <a:lnTo>
                    <a:pt x="5001816" y="396452"/>
                  </a:lnTo>
                  <a:lnTo>
                    <a:pt x="4834421" y="396452"/>
                  </a:lnTo>
                  <a:lnTo>
                    <a:pt x="4834421" y="371214"/>
                  </a:lnTo>
                  <a:cubicBezTo>
                    <a:pt x="4834421" y="343929"/>
                    <a:pt x="4829374" y="324625"/>
                    <a:pt x="4819278" y="313301"/>
                  </a:cubicBezTo>
                  <a:cubicBezTo>
                    <a:pt x="4809183" y="301978"/>
                    <a:pt x="4794994" y="296316"/>
                    <a:pt x="4776714" y="296316"/>
                  </a:cubicBezTo>
                  <a:cubicBezTo>
                    <a:pt x="4756522" y="296316"/>
                    <a:pt x="4740151" y="303956"/>
                    <a:pt x="4727600" y="319236"/>
                  </a:cubicBezTo>
                  <a:cubicBezTo>
                    <a:pt x="4721325" y="326876"/>
                    <a:pt x="4716618" y="337551"/>
                    <a:pt x="4713480" y="351262"/>
                  </a:cubicBezTo>
                  <a:lnTo>
                    <a:pt x="4709246" y="396452"/>
                  </a:lnTo>
                  <a:lnTo>
                    <a:pt x="4542197" y="396452"/>
                  </a:lnTo>
                  <a:lnTo>
                    <a:pt x="4542197" y="175580"/>
                  </a:lnTo>
                  <a:lnTo>
                    <a:pt x="4697314" y="175580"/>
                  </a:lnTo>
                  <a:lnTo>
                    <a:pt x="4697314" y="246385"/>
                  </a:lnTo>
                  <a:cubicBezTo>
                    <a:pt x="4720506" y="217462"/>
                    <a:pt x="4743971" y="196794"/>
                    <a:pt x="4767710" y="184379"/>
                  </a:cubicBezTo>
                  <a:cubicBezTo>
                    <a:pt x="4791448" y="171964"/>
                    <a:pt x="4820370" y="165757"/>
                    <a:pt x="4854476" y="165757"/>
                  </a:cubicBezTo>
                  <a:close/>
                  <a:moveTo>
                    <a:pt x="4197549" y="165757"/>
                  </a:moveTo>
                  <a:cubicBezTo>
                    <a:pt x="4247481" y="165757"/>
                    <a:pt x="4287590" y="168554"/>
                    <a:pt x="4317876" y="174147"/>
                  </a:cubicBezTo>
                  <a:cubicBezTo>
                    <a:pt x="4348163" y="179741"/>
                    <a:pt x="4373402" y="191405"/>
                    <a:pt x="4393593" y="209140"/>
                  </a:cubicBezTo>
                  <a:cubicBezTo>
                    <a:pt x="4407781" y="221419"/>
                    <a:pt x="4418968" y="238813"/>
                    <a:pt x="4427153" y="261323"/>
                  </a:cubicBezTo>
                  <a:cubicBezTo>
                    <a:pt x="4435339" y="283833"/>
                    <a:pt x="4439432" y="305320"/>
                    <a:pt x="4439432" y="325784"/>
                  </a:cubicBezTo>
                  <a:lnTo>
                    <a:pt x="4439432" y="396452"/>
                  </a:lnTo>
                  <a:lnTo>
                    <a:pt x="4014553" y="396452"/>
                  </a:lnTo>
                  <a:lnTo>
                    <a:pt x="4030154" y="385948"/>
                  </a:lnTo>
                  <a:cubicBezTo>
                    <a:pt x="4048026" y="378035"/>
                    <a:pt x="4069991" y="371487"/>
                    <a:pt x="4096048" y="366303"/>
                  </a:cubicBezTo>
                  <a:cubicBezTo>
                    <a:pt x="4158531" y="353752"/>
                    <a:pt x="4199049" y="344952"/>
                    <a:pt x="4217603" y="339904"/>
                  </a:cubicBezTo>
                  <a:cubicBezTo>
                    <a:pt x="4236157" y="334857"/>
                    <a:pt x="4255803" y="328240"/>
                    <a:pt x="4276539" y="320054"/>
                  </a:cubicBezTo>
                  <a:cubicBezTo>
                    <a:pt x="4276539" y="299591"/>
                    <a:pt x="4272310" y="285266"/>
                    <a:pt x="4263852" y="277080"/>
                  </a:cubicBezTo>
                  <a:cubicBezTo>
                    <a:pt x="4255393" y="268895"/>
                    <a:pt x="4240523" y="264802"/>
                    <a:pt x="4219240" y="264802"/>
                  </a:cubicBezTo>
                  <a:cubicBezTo>
                    <a:pt x="4191955" y="264802"/>
                    <a:pt x="4171492" y="269168"/>
                    <a:pt x="4157849" y="277899"/>
                  </a:cubicBezTo>
                  <a:cubicBezTo>
                    <a:pt x="4147208" y="284720"/>
                    <a:pt x="4138613" y="297544"/>
                    <a:pt x="4132064" y="316371"/>
                  </a:cubicBezTo>
                  <a:lnTo>
                    <a:pt x="3972855" y="299591"/>
                  </a:lnTo>
                  <a:cubicBezTo>
                    <a:pt x="3978858" y="271760"/>
                    <a:pt x="3987521" y="249863"/>
                    <a:pt x="3998844" y="233902"/>
                  </a:cubicBezTo>
                  <a:cubicBezTo>
                    <a:pt x="4010168" y="217940"/>
                    <a:pt x="4026471" y="204093"/>
                    <a:pt x="4047753" y="192360"/>
                  </a:cubicBezTo>
                  <a:cubicBezTo>
                    <a:pt x="4063033" y="183902"/>
                    <a:pt x="4084043" y="177353"/>
                    <a:pt x="4110782" y="172715"/>
                  </a:cubicBezTo>
                  <a:cubicBezTo>
                    <a:pt x="4137522" y="168076"/>
                    <a:pt x="4166444" y="165757"/>
                    <a:pt x="4197549" y="165757"/>
                  </a:cubicBezTo>
                  <a:close/>
                  <a:moveTo>
                    <a:pt x="1709738" y="165757"/>
                  </a:moveTo>
                  <a:cubicBezTo>
                    <a:pt x="1734294" y="165757"/>
                    <a:pt x="1761170" y="173397"/>
                    <a:pt x="1790365" y="188676"/>
                  </a:cubicBezTo>
                  <a:lnTo>
                    <a:pt x="1738797" y="307367"/>
                  </a:lnTo>
                  <a:cubicBezTo>
                    <a:pt x="1719151" y="299181"/>
                    <a:pt x="1703599" y="295089"/>
                    <a:pt x="1692139" y="295089"/>
                  </a:cubicBezTo>
                  <a:cubicBezTo>
                    <a:pt x="1670311" y="295089"/>
                    <a:pt x="1653394" y="304093"/>
                    <a:pt x="1641389" y="322101"/>
                  </a:cubicBezTo>
                  <a:cubicBezTo>
                    <a:pt x="1632794" y="334788"/>
                    <a:pt x="1626348" y="353001"/>
                    <a:pt x="1622050" y="376739"/>
                  </a:cubicBezTo>
                  <a:lnTo>
                    <a:pt x="1619653" y="396452"/>
                  </a:lnTo>
                  <a:lnTo>
                    <a:pt x="1448209" y="396452"/>
                  </a:lnTo>
                  <a:lnTo>
                    <a:pt x="1448209" y="175580"/>
                  </a:lnTo>
                  <a:lnTo>
                    <a:pt x="1604145" y="175580"/>
                  </a:lnTo>
                  <a:lnTo>
                    <a:pt x="1604145" y="246794"/>
                  </a:lnTo>
                  <a:cubicBezTo>
                    <a:pt x="1619152" y="215962"/>
                    <a:pt x="1634636" y="194747"/>
                    <a:pt x="1650598" y="183151"/>
                  </a:cubicBezTo>
                  <a:cubicBezTo>
                    <a:pt x="1666559" y="171555"/>
                    <a:pt x="1686273" y="165757"/>
                    <a:pt x="1709738" y="165757"/>
                  </a:cubicBezTo>
                  <a:close/>
                  <a:moveTo>
                    <a:pt x="915548" y="165757"/>
                  </a:moveTo>
                  <a:cubicBezTo>
                    <a:pt x="950251" y="165757"/>
                    <a:pt x="977713" y="171896"/>
                    <a:pt x="997935" y="184174"/>
                  </a:cubicBezTo>
                  <a:cubicBezTo>
                    <a:pt x="1018155" y="196453"/>
                    <a:pt x="1034686" y="214734"/>
                    <a:pt x="1047527" y="239018"/>
                  </a:cubicBezTo>
                  <a:cubicBezTo>
                    <a:pt x="1073687" y="210641"/>
                    <a:pt x="1097530" y="191337"/>
                    <a:pt x="1119055" y="181105"/>
                  </a:cubicBezTo>
                  <a:cubicBezTo>
                    <a:pt x="1140580" y="170873"/>
                    <a:pt x="1167147" y="165757"/>
                    <a:pt x="1198755" y="165757"/>
                  </a:cubicBezTo>
                  <a:cubicBezTo>
                    <a:pt x="1245349" y="165757"/>
                    <a:pt x="1281724" y="179604"/>
                    <a:pt x="1307882" y="207299"/>
                  </a:cubicBezTo>
                  <a:cubicBezTo>
                    <a:pt x="1334039" y="234993"/>
                    <a:pt x="1347118" y="278308"/>
                    <a:pt x="1347118" y="337244"/>
                  </a:cubicBezTo>
                  <a:lnTo>
                    <a:pt x="1347118" y="396452"/>
                  </a:lnTo>
                  <a:lnTo>
                    <a:pt x="1180133" y="396452"/>
                  </a:lnTo>
                  <a:lnTo>
                    <a:pt x="1180133" y="362619"/>
                  </a:lnTo>
                  <a:cubicBezTo>
                    <a:pt x="1180133" y="342974"/>
                    <a:pt x="1176326" y="328376"/>
                    <a:pt x="1168712" y="318827"/>
                  </a:cubicBezTo>
                  <a:cubicBezTo>
                    <a:pt x="1157563" y="303820"/>
                    <a:pt x="1143696" y="296316"/>
                    <a:pt x="1127113" y="296316"/>
                  </a:cubicBezTo>
                  <a:cubicBezTo>
                    <a:pt x="1107535" y="296316"/>
                    <a:pt x="1091765" y="303410"/>
                    <a:pt x="1079800" y="317599"/>
                  </a:cubicBezTo>
                  <a:cubicBezTo>
                    <a:pt x="1067835" y="331787"/>
                    <a:pt x="1061852" y="354570"/>
                    <a:pt x="1061852" y="385948"/>
                  </a:cubicBezTo>
                  <a:lnTo>
                    <a:pt x="1061852" y="396452"/>
                  </a:lnTo>
                  <a:lnTo>
                    <a:pt x="894866" y="396452"/>
                  </a:lnTo>
                  <a:lnTo>
                    <a:pt x="894866" y="370805"/>
                  </a:lnTo>
                  <a:cubicBezTo>
                    <a:pt x="894866" y="351705"/>
                    <a:pt x="893771" y="338745"/>
                    <a:pt x="891580" y="331923"/>
                  </a:cubicBezTo>
                  <a:cubicBezTo>
                    <a:pt x="888020" y="321009"/>
                    <a:pt x="881859" y="312210"/>
                    <a:pt x="873098" y="305525"/>
                  </a:cubicBezTo>
                  <a:cubicBezTo>
                    <a:pt x="864337" y="298840"/>
                    <a:pt x="854071" y="295498"/>
                    <a:pt x="842300" y="295498"/>
                  </a:cubicBezTo>
                  <a:cubicBezTo>
                    <a:pt x="823132" y="295498"/>
                    <a:pt x="807388" y="302728"/>
                    <a:pt x="795067" y="317190"/>
                  </a:cubicBezTo>
                  <a:cubicBezTo>
                    <a:pt x="782746" y="331651"/>
                    <a:pt x="776585" y="355389"/>
                    <a:pt x="776585" y="388404"/>
                  </a:cubicBezTo>
                  <a:lnTo>
                    <a:pt x="776585" y="396452"/>
                  </a:lnTo>
                  <a:lnTo>
                    <a:pt x="609600" y="396452"/>
                  </a:lnTo>
                  <a:lnTo>
                    <a:pt x="609600" y="175580"/>
                  </a:lnTo>
                  <a:lnTo>
                    <a:pt x="765126" y="175580"/>
                  </a:lnTo>
                  <a:lnTo>
                    <a:pt x="765126" y="239018"/>
                  </a:lnTo>
                  <a:cubicBezTo>
                    <a:pt x="787534" y="212551"/>
                    <a:pt x="810145" y="193724"/>
                    <a:pt x="832960" y="182537"/>
                  </a:cubicBezTo>
                  <a:cubicBezTo>
                    <a:pt x="855776" y="171350"/>
                    <a:pt x="883305" y="165757"/>
                    <a:pt x="915548" y="165757"/>
                  </a:cubicBezTo>
                  <a:close/>
                  <a:moveTo>
                    <a:pt x="3532250" y="131378"/>
                  </a:moveTo>
                  <a:lnTo>
                    <a:pt x="3532250" y="253342"/>
                  </a:lnTo>
                  <a:lnTo>
                    <a:pt x="3610422" y="253342"/>
                  </a:lnTo>
                  <a:cubicBezTo>
                    <a:pt x="3618880" y="253342"/>
                    <a:pt x="3635251" y="250614"/>
                    <a:pt x="3659535" y="245157"/>
                  </a:cubicBezTo>
                  <a:cubicBezTo>
                    <a:pt x="3671813" y="242701"/>
                    <a:pt x="3681841" y="236425"/>
                    <a:pt x="3689617" y="226330"/>
                  </a:cubicBezTo>
                  <a:cubicBezTo>
                    <a:pt x="3697393" y="216234"/>
                    <a:pt x="3701281" y="204638"/>
                    <a:pt x="3701281" y="191541"/>
                  </a:cubicBezTo>
                  <a:cubicBezTo>
                    <a:pt x="3701281" y="172169"/>
                    <a:pt x="3695142" y="157298"/>
                    <a:pt x="3682864" y="146930"/>
                  </a:cubicBezTo>
                  <a:cubicBezTo>
                    <a:pt x="3670585" y="136562"/>
                    <a:pt x="3647530" y="131378"/>
                    <a:pt x="3613696" y="131378"/>
                  </a:cubicBezTo>
                  <a:close/>
                  <a:moveTo>
                    <a:pt x="9095147" y="10231"/>
                  </a:moveTo>
                  <a:lnTo>
                    <a:pt x="9265406" y="10231"/>
                  </a:lnTo>
                  <a:lnTo>
                    <a:pt x="9265406" y="319939"/>
                  </a:lnTo>
                  <a:lnTo>
                    <a:pt x="9389827" y="175580"/>
                  </a:lnTo>
                  <a:lnTo>
                    <a:pt x="9594875" y="175580"/>
                  </a:lnTo>
                  <a:lnTo>
                    <a:pt x="9438946" y="327837"/>
                  </a:lnTo>
                  <a:lnTo>
                    <a:pt x="9479021" y="396452"/>
                  </a:lnTo>
                  <a:lnTo>
                    <a:pt x="9095147" y="396452"/>
                  </a:lnTo>
                  <a:close/>
                  <a:moveTo>
                    <a:pt x="6792850" y="10231"/>
                  </a:moveTo>
                  <a:lnTo>
                    <a:pt x="6965975" y="10231"/>
                  </a:lnTo>
                  <a:lnTo>
                    <a:pt x="7191895" y="342181"/>
                  </a:lnTo>
                  <a:lnTo>
                    <a:pt x="7191895" y="10231"/>
                  </a:lnTo>
                  <a:lnTo>
                    <a:pt x="7366657" y="10231"/>
                  </a:lnTo>
                  <a:lnTo>
                    <a:pt x="7366657" y="396452"/>
                  </a:lnTo>
                  <a:lnTo>
                    <a:pt x="7046089" y="396452"/>
                  </a:lnTo>
                  <a:lnTo>
                    <a:pt x="6967203" y="280789"/>
                  </a:lnTo>
                  <a:lnTo>
                    <a:pt x="6967203" y="396452"/>
                  </a:lnTo>
                  <a:lnTo>
                    <a:pt x="6792850" y="396452"/>
                  </a:lnTo>
                  <a:close/>
                  <a:moveTo>
                    <a:pt x="5110721" y="10231"/>
                  </a:moveTo>
                  <a:lnTo>
                    <a:pt x="5277706" y="10231"/>
                  </a:lnTo>
                  <a:lnTo>
                    <a:pt x="5277706" y="124829"/>
                  </a:lnTo>
                  <a:lnTo>
                    <a:pt x="5110721" y="124829"/>
                  </a:lnTo>
                  <a:close/>
                  <a:moveTo>
                    <a:pt x="3346028" y="10231"/>
                  </a:moveTo>
                  <a:lnTo>
                    <a:pt x="3655033" y="10231"/>
                  </a:lnTo>
                  <a:cubicBezTo>
                    <a:pt x="3712332" y="10231"/>
                    <a:pt x="3756124" y="15143"/>
                    <a:pt x="3786411" y="24965"/>
                  </a:cubicBezTo>
                  <a:cubicBezTo>
                    <a:pt x="3816697" y="34788"/>
                    <a:pt x="3841118" y="53001"/>
                    <a:pt x="3859672" y="79604"/>
                  </a:cubicBezTo>
                  <a:cubicBezTo>
                    <a:pt x="3878226" y="106207"/>
                    <a:pt x="3887502" y="138608"/>
                    <a:pt x="3887502" y="176807"/>
                  </a:cubicBezTo>
                  <a:cubicBezTo>
                    <a:pt x="3887502" y="210095"/>
                    <a:pt x="3880404" y="238813"/>
                    <a:pt x="3866207" y="262960"/>
                  </a:cubicBezTo>
                  <a:cubicBezTo>
                    <a:pt x="3852010" y="287108"/>
                    <a:pt x="3832491" y="306685"/>
                    <a:pt x="3807649" y="321692"/>
                  </a:cubicBezTo>
                  <a:cubicBezTo>
                    <a:pt x="3791815" y="331241"/>
                    <a:pt x="3770110" y="339154"/>
                    <a:pt x="3742535" y="345430"/>
                  </a:cubicBezTo>
                  <a:cubicBezTo>
                    <a:pt x="3764619" y="352805"/>
                    <a:pt x="3780707" y="360179"/>
                    <a:pt x="3790798" y="367550"/>
                  </a:cubicBezTo>
                  <a:cubicBezTo>
                    <a:pt x="3794207" y="370008"/>
                    <a:pt x="3798382" y="373865"/>
                    <a:pt x="3803324" y="379122"/>
                  </a:cubicBezTo>
                  <a:lnTo>
                    <a:pt x="3818187" y="396452"/>
                  </a:lnTo>
                  <a:lnTo>
                    <a:pt x="3608820" y="396452"/>
                  </a:lnTo>
                  <a:lnTo>
                    <a:pt x="3594051" y="380628"/>
                  </a:lnTo>
                  <a:cubicBezTo>
                    <a:pt x="3580681" y="371351"/>
                    <a:pt x="3565538" y="366712"/>
                    <a:pt x="3548621" y="366712"/>
                  </a:cubicBezTo>
                  <a:lnTo>
                    <a:pt x="3532250" y="366712"/>
                  </a:lnTo>
                  <a:lnTo>
                    <a:pt x="3532250" y="396452"/>
                  </a:lnTo>
                  <a:lnTo>
                    <a:pt x="3346028" y="396452"/>
                  </a:lnTo>
                  <a:close/>
                  <a:moveTo>
                    <a:pt x="2786212" y="10231"/>
                  </a:moveTo>
                  <a:lnTo>
                    <a:pt x="2952787" y="10231"/>
                  </a:lnTo>
                  <a:lnTo>
                    <a:pt x="2952787" y="123601"/>
                  </a:lnTo>
                  <a:lnTo>
                    <a:pt x="2786212" y="123601"/>
                  </a:lnTo>
                  <a:close/>
                  <a:moveTo>
                    <a:pt x="2609553" y="10231"/>
                  </a:moveTo>
                  <a:lnTo>
                    <a:pt x="2609553" y="175580"/>
                  </a:lnTo>
                  <a:lnTo>
                    <a:pt x="2701231" y="175580"/>
                  </a:lnTo>
                  <a:lnTo>
                    <a:pt x="2701231" y="297544"/>
                  </a:lnTo>
                  <a:lnTo>
                    <a:pt x="2609553" y="297544"/>
                  </a:lnTo>
                  <a:lnTo>
                    <a:pt x="2609553" y="396452"/>
                  </a:lnTo>
                  <a:lnTo>
                    <a:pt x="2442567" y="396452"/>
                  </a:lnTo>
                  <a:lnTo>
                    <a:pt x="2442567" y="297544"/>
                  </a:lnTo>
                  <a:lnTo>
                    <a:pt x="2381176" y="297544"/>
                  </a:lnTo>
                  <a:lnTo>
                    <a:pt x="2381176" y="175580"/>
                  </a:lnTo>
                  <a:lnTo>
                    <a:pt x="2442567" y="175580"/>
                  </a:lnTo>
                  <a:lnTo>
                    <a:pt x="2442567" y="95770"/>
                  </a:lnTo>
                  <a:close/>
                  <a:moveTo>
                    <a:pt x="254980" y="0"/>
                  </a:moveTo>
                  <a:cubicBezTo>
                    <a:pt x="331651" y="0"/>
                    <a:pt x="390110" y="14256"/>
                    <a:pt x="430356" y="42769"/>
                  </a:cubicBezTo>
                  <a:cubicBezTo>
                    <a:pt x="470601" y="71282"/>
                    <a:pt x="494544" y="116644"/>
                    <a:pt x="502184" y="178854"/>
                  </a:cubicBezTo>
                  <a:lnTo>
                    <a:pt x="327422" y="189086"/>
                  </a:lnTo>
                  <a:cubicBezTo>
                    <a:pt x="322784" y="162073"/>
                    <a:pt x="313029" y="142428"/>
                    <a:pt x="298159" y="130150"/>
                  </a:cubicBezTo>
                  <a:cubicBezTo>
                    <a:pt x="283288" y="117871"/>
                    <a:pt x="262756" y="111732"/>
                    <a:pt x="236563" y="111732"/>
                  </a:cubicBezTo>
                  <a:cubicBezTo>
                    <a:pt x="215007" y="111732"/>
                    <a:pt x="198773" y="116303"/>
                    <a:pt x="187859" y="125443"/>
                  </a:cubicBezTo>
                  <a:cubicBezTo>
                    <a:pt x="176945" y="134584"/>
                    <a:pt x="171488" y="145702"/>
                    <a:pt x="171488" y="158799"/>
                  </a:cubicBezTo>
                  <a:cubicBezTo>
                    <a:pt x="171488" y="168349"/>
                    <a:pt x="175990" y="176944"/>
                    <a:pt x="184994" y="184584"/>
                  </a:cubicBezTo>
                  <a:cubicBezTo>
                    <a:pt x="193725" y="192496"/>
                    <a:pt x="214462" y="199863"/>
                    <a:pt x="247204" y="206685"/>
                  </a:cubicBezTo>
                  <a:cubicBezTo>
                    <a:pt x="328241" y="224147"/>
                    <a:pt x="386290" y="241814"/>
                    <a:pt x="421351" y="259686"/>
                  </a:cubicBezTo>
                  <a:cubicBezTo>
                    <a:pt x="456413" y="277558"/>
                    <a:pt x="481924" y="299727"/>
                    <a:pt x="497886" y="326194"/>
                  </a:cubicBezTo>
                  <a:lnTo>
                    <a:pt x="516827" y="396452"/>
                  </a:lnTo>
                  <a:lnTo>
                    <a:pt x="314206" y="396452"/>
                  </a:lnTo>
                  <a:lnTo>
                    <a:pt x="226331" y="364256"/>
                  </a:lnTo>
                  <a:cubicBezTo>
                    <a:pt x="145021" y="345975"/>
                    <a:pt x="87040" y="321692"/>
                    <a:pt x="52388" y="291405"/>
                  </a:cubicBezTo>
                  <a:cubicBezTo>
                    <a:pt x="17463" y="261118"/>
                    <a:pt x="0" y="222510"/>
                    <a:pt x="0" y="175580"/>
                  </a:cubicBezTo>
                  <a:cubicBezTo>
                    <a:pt x="0" y="144747"/>
                    <a:pt x="8936" y="115620"/>
                    <a:pt x="26808" y="88199"/>
                  </a:cubicBezTo>
                  <a:cubicBezTo>
                    <a:pt x="44680" y="60777"/>
                    <a:pt x="71556" y="39222"/>
                    <a:pt x="107436" y="23533"/>
                  </a:cubicBezTo>
                  <a:cubicBezTo>
                    <a:pt x="143316" y="7844"/>
                    <a:pt x="192497" y="0"/>
                    <a:pt x="254980" y="0"/>
                  </a:cubicBezTo>
                  <a:close/>
                </a:path>
              </a:pathLst>
            </a:custGeom>
            <a:solidFill>
              <a:schemeClr val="bg1">
                <a:alpha val="42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6600" dirty="0">
                <a:solidFill>
                  <a:schemeClr val="bg1">
                    <a:alpha val="21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7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D2B60A-6F22-41D6-97BC-D0CE377AB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98D2A-2620-4341-9BDC-A6B38DE45974}"/>
              </a:ext>
            </a:extLst>
          </p:cNvPr>
          <p:cNvSpPr txBox="1"/>
          <p:nvPr/>
        </p:nvSpPr>
        <p:spPr>
          <a:xfrm>
            <a:off x="-8473602" y="5774828"/>
            <a:ext cx="847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Hii</a:t>
            </a:r>
            <a:r>
              <a:rPr lang="en-IN" b="1" dirty="0"/>
              <a:t> I’m </a:t>
            </a:r>
            <a:r>
              <a:rPr lang="en-IN" b="1" dirty="0" err="1"/>
              <a:t>smruti</a:t>
            </a:r>
            <a:r>
              <a:rPr lang="en-IN" b="1" dirty="0"/>
              <a:t>, Welcome to my channel </a:t>
            </a:r>
            <a:r>
              <a:rPr lang="en-IN" b="1" dirty="0">
                <a:solidFill>
                  <a:srgbClr val="C00000"/>
                </a:solidFill>
              </a:rPr>
              <a:t>Beginners R Star</a:t>
            </a:r>
            <a:r>
              <a:rPr lang="en-IN" b="1" dirty="0"/>
              <a:t>. </a:t>
            </a:r>
            <a:r>
              <a:rPr lang="en-IN" b="1" dirty="0" err="1"/>
              <a:t>Plzz</a:t>
            </a:r>
            <a:r>
              <a:rPr lang="en-IN" b="1" dirty="0"/>
              <a:t> LIKE, SHARE &amp; SUBSCRIBE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9F85D-BA55-44AC-A8BD-3011B81583D3}"/>
              </a:ext>
            </a:extLst>
          </p:cNvPr>
          <p:cNvSpPr txBox="1"/>
          <p:nvPr/>
        </p:nvSpPr>
        <p:spPr>
          <a:xfrm>
            <a:off x="-8473602" y="5774828"/>
            <a:ext cx="847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Hii</a:t>
            </a:r>
            <a:r>
              <a:rPr lang="en-IN" b="1" dirty="0"/>
              <a:t> I’m </a:t>
            </a:r>
            <a:r>
              <a:rPr lang="en-IN" b="1" dirty="0" err="1"/>
              <a:t>smruti</a:t>
            </a:r>
            <a:r>
              <a:rPr lang="en-IN" b="1" dirty="0"/>
              <a:t>, Welcome to my channel </a:t>
            </a:r>
            <a:r>
              <a:rPr lang="en-IN" b="1" dirty="0">
                <a:solidFill>
                  <a:srgbClr val="C00000"/>
                </a:solidFill>
              </a:rPr>
              <a:t>Beginners R Star</a:t>
            </a:r>
            <a:r>
              <a:rPr lang="en-IN" b="1" dirty="0"/>
              <a:t>. </a:t>
            </a:r>
            <a:r>
              <a:rPr lang="en-IN" b="1" dirty="0" err="1"/>
              <a:t>Plzz</a:t>
            </a:r>
            <a:r>
              <a:rPr lang="en-IN" b="1" dirty="0"/>
              <a:t> LIKE, SHARE &amp; SUBSCRIBE</a:t>
            </a:r>
          </a:p>
        </p:txBody>
      </p:sp>
    </p:spTree>
    <p:extLst>
      <p:ext uri="{BB962C8B-B14F-4D97-AF65-F5344CB8AC3E}">
        <p14:creationId xmlns:p14="http://schemas.microsoft.com/office/powerpoint/2010/main" val="306496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repeatCount="indefinite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F6609-A1A1-4B30-A775-BB34C2C88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37" y="381000"/>
            <a:ext cx="6307570" cy="6477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F713835-6F83-4B77-ACFF-A98DACAB78B7}"/>
              </a:ext>
            </a:extLst>
          </p:cNvPr>
          <p:cNvSpPr/>
          <p:nvPr/>
        </p:nvSpPr>
        <p:spPr>
          <a:xfrm>
            <a:off x="7352742" y="3860799"/>
            <a:ext cx="1800000" cy="1800000"/>
          </a:xfrm>
          <a:prstGeom prst="ellipse">
            <a:avLst/>
          </a:prstGeom>
          <a:solidFill>
            <a:srgbClr val="FFFF00">
              <a:alpha val="7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7E8381-0125-4126-AA8C-E65F1F24EAE5}"/>
              </a:ext>
            </a:extLst>
          </p:cNvPr>
          <p:cNvSpPr/>
          <p:nvPr/>
        </p:nvSpPr>
        <p:spPr>
          <a:xfrm>
            <a:off x="3376959" y="4760799"/>
            <a:ext cx="1800000" cy="1800000"/>
          </a:xfrm>
          <a:prstGeom prst="ellipse">
            <a:avLst/>
          </a:prstGeom>
          <a:solidFill>
            <a:srgbClr val="FFFF00">
              <a:alpha val="7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715AA-D0BB-4CBD-9155-E4AB466519CE}"/>
              </a:ext>
            </a:extLst>
          </p:cNvPr>
          <p:cNvSpPr/>
          <p:nvPr/>
        </p:nvSpPr>
        <p:spPr>
          <a:xfrm>
            <a:off x="3780155" y="2252816"/>
            <a:ext cx="1800000" cy="1800000"/>
          </a:xfrm>
          <a:prstGeom prst="ellipse">
            <a:avLst/>
          </a:prstGeom>
          <a:solidFill>
            <a:srgbClr val="FFFF00">
              <a:alpha val="7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8DFC3-5F04-4C03-AF9B-A6A8B51588F3}"/>
              </a:ext>
            </a:extLst>
          </p:cNvPr>
          <p:cNvSpPr txBox="1"/>
          <p:nvPr/>
        </p:nvSpPr>
        <p:spPr>
          <a:xfrm>
            <a:off x="2308718" y="3036875"/>
            <a:ext cx="23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1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2B6E9-9043-4227-9B8D-3113DF3FFD60}"/>
              </a:ext>
            </a:extLst>
          </p:cNvPr>
          <p:cNvSpPr txBox="1"/>
          <p:nvPr/>
        </p:nvSpPr>
        <p:spPr>
          <a:xfrm>
            <a:off x="1905522" y="5476133"/>
            <a:ext cx="23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3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5F43C-114F-4547-AD6A-239BF40B5039}"/>
              </a:ext>
            </a:extLst>
          </p:cNvPr>
          <p:cNvSpPr txBox="1"/>
          <p:nvPr/>
        </p:nvSpPr>
        <p:spPr>
          <a:xfrm>
            <a:off x="9472464" y="4391467"/>
            <a:ext cx="23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066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40C940-4E84-48F0-AA2C-F6B4775A6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94"/>
          <a:stretch>
            <a:fillRect/>
          </a:stretch>
        </p:blipFill>
        <p:spPr>
          <a:xfrm>
            <a:off x="2398625" y="942904"/>
            <a:ext cx="2685600" cy="5084269"/>
          </a:xfrm>
          <a:custGeom>
            <a:avLst/>
            <a:gdLst>
              <a:gd name="connsiteX0" fmla="*/ 0 w 2685600"/>
              <a:gd name="connsiteY0" fmla="*/ 0 h 4535632"/>
              <a:gd name="connsiteX1" fmla="*/ 2685600 w 2685600"/>
              <a:gd name="connsiteY1" fmla="*/ 0 h 4535632"/>
              <a:gd name="connsiteX2" fmla="*/ 2685600 w 2685600"/>
              <a:gd name="connsiteY2" fmla="*/ 4535632 h 4535632"/>
              <a:gd name="connsiteX3" fmla="*/ 0 w 2685600"/>
              <a:gd name="connsiteY3" fmla="*/ 4535632 h 453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5600" h="4535632">
                <a:moveTo>
                  <a:pt x="0" y="0"/>
                </a:moveTo>
                <a:lnTo>
                  <a:pt x="2685600" y="0"/>
                </a:lnTo>
                <a:lnTo>
                  <a:pt x="2685600" y="4535632"/>
                </a:lnTo>
                <a:lnTo>
                  <a:pt x="0" y="4535632"/>
                </a:lnTo>
                <a:close/>
              </a:path>
            </a:pathLst>
          </a:custGeom>
          <a:scene3d>
            <a:camera prst="perspectiveHeroicExtremeRightFacing">
              <a:rot lat="0" lon="19532356" rev="0"/>
            </a:camera>
            <a:lightRig rig="threePt" dir="t"/>
          </a:scene3d>
          <a:sp3d extrusionH="317500">
            <a:bevelT prst="convex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C5D506-3461-4A9F-9597-84CD17BA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6" r="33387"/>
          <a:stretch>
            <a:fillRect/>
          </a:stretch>
        </p:blipFill>
        <p:spPr>
          <a:xfrm>
            <a:off x="4749928" y="1220176"/>
            <a:ext cx="2685600" cy="4535632"/>
          </a:xfrm>
          <a:custGeom>
            <a:avLst/>
            <a:gdLst>
              <a:gd name="connsiteX0" fmla="*/ 0 w 2685600"/>
              <a:gd name="connsiteY0" fmla="*/ 0 h 4535632"/>
              <a:gd name="connsiteX1" fmla="*/ 2685600 w 2685600"/>
              <a:gd name="connsiteY1" fmla="*/ 0 h 4535632"/>
              <a:gd name="connsiteX2" fmla="*/ 2685600 w 2685600"/>
              <a:gd name="connsiteY2" fmla="*/ 4535632 h 4535632"/>
              <a:gd name="connsiteX3" fmla="*/ 0 w 2685600"/>
              <a:gd name="connsiteY3" fmla="*/ 4535632 h 453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5600" h="4535632">
                <a:moveTo>
                  <a:pt x="0" y="0"/>
                </a:moveTo>
                <a:lnTo>
                  <a:pt x="2685600" y="0"/>
                </a:lnTo>
                <a:lnTo>
                  <a:pt x="2685600" y="4535632"/>
                </a:lnTo>
                <a:lnTo>
                  <a:pt x="0" y="4535632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25B186-76E4-454A-914C-69BA8B264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3" r="81"/>
          <a:stretch>
            <a:fillRect/>
          </a:stretch>
        </p:blipFill>
        <p:spPr>
          <a:xfrm>
            <a:off x="7107777" y="942905"/>
            <a:ext cx="2685600" cy="5070512"/>
          </a:xfrm>
          <a:custGeom>
            <a:avLst/>
            <a:gdLst>
              <a:gd name="connsiteX0" fmla="*/ 0 w 2685600"/>
              <a:gd name="connsiteY0" fmla="*/ 0 h 4535632"/>
              <a:gd name="connsiteX1" fmla="*/ 2685600 w 2685600"/>
              <a:gd name="connsiteY1" fmla="*/ 0 h 4535632"/>
              <a:gd name="connsiteX2" fmla="*/ 2685600 w 2685600"/>
              <a:gd name="connsiteY2" fmla="*/ 4535632 h 4535632"/>
              <a:gd name="connsiteX3" fmla="*/ 0 w 2685600"/>
              <a:gd name="connsiteY3" fmla="*/ 4535632 h 453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5600" h="4535632">
                <a:moveTo>
                  <a:pt x="0" y="0"/>
                </a:moveTo>
                <a:lnTo>
                  <a:pt x="2685600" y="0"/>
                </a:lnTo>
                <a:lnTo>
                  <a:pt x="2685600" y="4535632"/>
                </a:lnTo>
                <a:lnTo>
                  <a:pt x="0" y="4535632"/>
                </a:lnTo>
                <a:close/>
              </a:path>
            </a:pathLst>
          </a:custGeom>
          <a:scene3d>
            <a:camera prst="perspectiveHeroicExtremeLeftFacing">
              <a:rot lat="0" lon="2067641" rev="0"/>
            </a:camera>
            <a:lightRig rig="threePt" dir="t"/>
          </a:scene3d>
          <a:sp3d extrusionH="317500">
            <a:bevelT prst="convex"/>
          </a:sp3d>
        </p:spPr>
      </p:pic>
    </p:spTree>
    <p:extLst>
      <p:ext uri="{BB962C8B-B14F-4D97-AF65-F5344CB8AC3E}">
        <p14:creationId xmlns:p14="http://schemas.microsoft.com/office/powerpoint/2010/main" val="175435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85B5B3-406B-4CB7-A723-54521748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0" b="42975"/>
          <a:stretch/>
        </p:blipFill>
        <p:spPr>
          <a:xfrm>
            <a:off x="-3943927" y="1986"/>
            <a:ext cx="16122072" cy="2516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18FE1BE-E598-4392-AEB2-73D0A3FCB116}"/>
              </a:ext>
            </a:extLst>
          </p:cNvPr>
          <p:cNvGrpSpPr/>
          <p:nvPr/>
        </p:nvGrpSpPr>
        <p:grpSpPr>
          <a:xfrm>
            <a:off x="-3714160" y="2479249"/>
            <a:ext cx="15916400" cy="2892851"/>
            <a:chOff x="0" y="2587336"/>
            <a:chExt cx="12202239" cy="2784764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D3890C-9DF6-4014-B295-0ACE746E4F30}"/>
                </a:ext>
              </a:extLst>
            </p:cNvPr>
            <p:cNvSpPr/>
            <p:nvPr/>
          </p:nvSpPr>
          <p:spPr>
            <a:xfrm>
              <a:off x="0" y="2587336"/>
              <a:ext cx="12192000" cy="278476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DC5ADE-3DA3-4C8F-9D4B-B641E57CDDD5}"/>
                </a:ext>
              </a:extLst>
            </p:cNvPr>
            <p:cNvSpPr/>
            <p:nvPr/>
          </p:nvSpPr>
          <p:spPr>
            <a:xfrm>
              <a:off x="0" y="3873338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24BA94-001D-4FBB-BC3C-4800D1384732}"/>
                </a:ext>
              </a:extLst>
            </p:cNvPr>
            <p:cNvSpPr/>
            <p:nvPr/>
          </p:nvSpPr>
          <p:spPr>
            <a:xfrm>
              <a:off x="588291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F6074C-B5B6-4625-A154-4E78C52A50BB}"/>
                </a:ext>
              </a:extLst>
            </p:cNvPr>
            <p:cNvSpPr/>
            <p:nvPr/>
          </p:nvSpPr>
          <p:spPr>
            <a:xfrm>
              <a:off x="1176582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36597A-6168-4030-8D0E-ADED1236CE87}"/>
                </a:ext>
              </a:extLst>
            </p:cNvPr>
            <p:cNvSpPr/>
            <p:nvPr/>
          </p:nvSpPr>
          <p:spPr>
            <a:xfrm>
              <a:off x="1764873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B253C8-8BC7-4792-AE2C-D9F59A59C02F}"/>
                </a:ext>
              </a:extLst>
            </p:cNvPr>
            <p:cNvSpPr/>
            <p:nvPr/>
          </p:nvSpPr>
          <p:spPr>
            <a:xfrm>
              <a:off x="2353164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6A91D-88DC-4475-8FAA-3DEBCA32A3D9}"/>
                </a:ext>
              </a:extLst>
            </p:cNvPr>
            <p:cNvSpPr/>
            <p:nvPr/>
          </p:nvSpPr>
          <p:spPr>
            <a:xfrm>
              <a:off x="2941455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05F108-5CF9-4AD6-88C0-80F682051061}"/>
                </a:ext>
              </a:extLst>
            </p:cNvPr>
            <p:cNvSpPr/>
            <p:nvPr/>
          </p:nvSpPr>
          <p:spPr>
            <a:xfrm>
              <a:off x="3529746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1BC61D-9DCF-46FC-A1FA-BFA18810C975}"/>
                </a:ext>
              </a:extLst>
            </p:cNvPr>
            <p:cNvSpPr/>
            <p:nvPr/>
          </p:nvSpPr>
          <p:spPr>
            <a:xfrm>
              <a:off x="4118037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4F2F95-FD28-4274-8D58-965B0C58C589}"/>
                </a:ext>
              </a:extLst>
            </p:cNvPr>
            <p:cNvSpPr/>
            <p:nvPr/>
          </p:nvSpPr>
          <p:spPr>
            <a:xfrm>
              <a:off x="4706328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1D05DA-246C-49AA-AC0D-B66929DACFAD}"/>
                </a:ext>
              </a:extLst>
            </p:cNvPr>
            <p:cNvSpPr/>
            <p:nvPr/>
          </p:nvSpPr>
          <p:spPr>
            <a:xfrm>
              <a:off x="5294619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5B0613-5F4C-42EC-B015-BB48BBBE84E0}"/>
                </a:ext>
              </a:extLst>
            </p:cNvPr>
            <p:cNvSpPr/>
            <p:nvPr/>
          </p:nvSpPr>
          <p:spPr>
            <a:xfrm>
              <a:off x="5882910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454641-28E1-41C5-8FF1-8F1D0D1B474D}"/>
                </a:ext>
              </a:extLst>
            </p:cNvPr>
            <p:cNvSpPr/>
            <p:nvPr/>
          </p:nvSpPr>
          <p:spPr>
            <a:xfrm>
              <a:off x="6471201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18ABFD-E815-4049-9579-6D79642483E4}"/>
                </a:ext>
              </a:extLst>
            </p:cNvPr>
            <p:cNvSpPr/>
            <p:nvPr/>
          </p:nvSpPr>
          <p:spPr>
            <a:xfrm>
              <a:off x="7059492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EACA89-5C82-4333-81A6-55C7D627293A}"/>
                </a:ext>
              </a:extLst>
            </p:cNvPr>
            <p:cNvSpPr/>
            <p:nvPr/>
          </p:nvSpPr>
          <p:spPr>
            <a:xfrm>
              <a:off x="7647783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EE55860-F6A5-4851-9FAA-74901252164A}"/>
                </a:ext>
              </a:extLst>
            </p:cNvPr>
            <p:cNvSpPr/>
            <p:nvPr/>
          </p:nvSpPr>
          <p:spPr>
            <a:xfrm>
              <a:off x="8236074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2DCB19-6EBA-430E-AB91-C02C18F7D42D}"/>
                </a:ext>
              </a:extLst>
            </p:cNvPr>
            <p:cNvSpPr/>
            <p:nvPr/>
          </p:nvSpPr>
          <p:spPr>
            <a:xfrm>
              <a:off x="8824365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28CFD6-BAE3-416F-B4B9-54BD09E8EB74}"/>
                </a:ext>
              </a:extLst>
            </p:cNvPr>
            <p:cNvSpPr/>
            <p:nvPr/>
          </p:nvSpPr>
          <p:spPr>
            <a:xfrm>
              <a:off x="9412656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7096AD-CC48-4644-883B-41E3ECFA9EB6}"/>
                </a:ext>
              </a:extLst>
            </p:cNvPr>
            <p:cNvSpPr/>
            <p:nvPr/>
          </p:nvSpPr>
          <p:spPr>
            <a:xfrm>
              <a:off x="10000947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06D859-8752-41A9-8B5C-12AD56DA62A8}"/>
                </a:ext>
              </a:extLst>
            </p:cNvPr>
            <p:cNvSpPr/>
            <p:nvPr/>
          </p:nvSpPr>
          <p:spPr>
            <a:xfrm>
              <a:off x="10589238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F1BFAC-70ED-4D62-94E9-5EB73011EA16}"/>
                </a:ext>
              </a:extLst>
            </p:cNvPr>
            <p:cNvSpPr/>
            <p:nvPr/>
          </p:nvSpPr>
          <p:spPr>
            <a:xfrm>
              <a:off x="11177529" y="3880265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91A772-192D-4D5F-8738-2D93E1091EB4}"/>
                </a:ext>
              </a:extLst>
            </p:cNvPr>
            <p:cNvSpPr/>
            <p:nvPr/>
          </p:nvSpPr>
          <p:spPr>
            <a:xfrm>
              <a:off x="11765820" y="3873338"/>
              <a:ext cx="436419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C413E8-67F9-4931-8DA5-AAF85240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44" y="1976097"/>
            <a:ext cx="5604086" cy="3213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ADC1C-8ED7-4681-BB2A-F7EFB9285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38"/>
          <a:stretch/>
        </p:blipFill>
        <p:spPr>
          <a:xfrm>
            <a:off x="-4062953" y="4779390"/>
            <a:ext cx="16873980" cy="274142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00306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0.25 3.7037E-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25 -3.7037E-6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7.40741E-7 L 0.25 7.40741E-7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33 -0.03287 L -1.17083 -0.01551 " pathEditMode="relative" rAng="0" ptsTypes="AA">
                                      <p:cBhvr>
                                        <p:cTn id="12" dur="1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58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700A6E-B2CA-4C63-9193-50CED903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673042-6457-4200-8FF3-FF000CA00DE5}"/>
              </a:ext>
            </a:extLst>
          </p:cNvPr>
          <p:cNvGrpSpPr/>
          <p:nvPr/>
        </p:nvGrpSpPr>
        <p:grpSpPr>
          <a:xfrm>
            <a:off x="7288151" y="3511249"/>
            <a:ext cx="3189270" cy="2126180"/>
            <a:chOff x="7288151" y="3511249"/>
            <a:chExt cx="3189270" cy="212618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8A46DAA-F957-4AF6-BE5E-34E6F86CB4A1}"/>
                </a:ext>
              </a:extLst>
            </p:cNvPr>
            <p:cNvSpPr/>
            <p:nvPr/>
          </p:nvSpPr>
          <p:spPr>
            <a:xfrm>
              <a:off x="7914152" y="5359941"/>
              <a:ext cx="1799617" cy="2774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B8FA0B-E6A5-4BE5-9DCB-931BD0F3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5938" l="26458" r="80313">
                          <a14:foregroundMark x1="51354" y1="23750" x2="53646" y2="31563"/>
                          <a14:foregroundMark x1="52083" y1="23438" x2="52917" y2="24063"/>
                          <a14:foregroundMark x1="53958" y1="29063" x2="54479" y2="3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151" y="3511249"/>
              <a:ext cx="3189270" cy="2126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48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50</Words>
  <Application>Microsoft Office PowerPoint</Application>
  <PresentationFormat>Widescreen</PresentationFormat>
  <Paragraphs>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prangya priyadarsini</dc:creator>
  <cp:lastModifiedBy>Prangya Priyadarsini</cp:lastModifiedBy>
  <cp:revision>61</cp:revision>
  <dcterms:created xsi:type="dcterms:W3CDTF">2021-07-19T06:07:16Z</dcterms:created>
  <dcterms:modified xsi:type="dcterms:W3CDTF">2023-05-19T06:44:29Z</dcterms:modified>
</cp:coreProperties>
</file>